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871" r:id="rId2"/>
  </p:sldMasterIdLst>
  <p:notesMasterIdLst>
    <p:notesMasterId r:id="rId9"/>
  </p:notesMasterIdLst>
  <p:handoutMasterIdLst>
    <p:handoutMasterId r:id="rId10"/>
  </p:handoutMasterIdLst>
  <p:sldIdLst>
    <p:sldId id="372" r:id="rId3"/>
    <p:sldId id="386" r:id="rId4"/>
    <p:sldId id="383" r:id="rId5"/>
    <p:sldId id="375" r:id="rId6"/>
    <p:sldId id="384" r:id="rId7"/>
    <p:sldId id="385" r:id="rId8"/>
  </p:sldIdLst>
  <p:sldSz cx="9144000" cy="6858000" type="screen4x3"/>
  <p:notesSz cx="9869488" cy="673576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rgbClr val="5F5F5F"/>
        </a:solidFill>
        <a:latin typeface="Tahom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rgbClr val="5F5F5F"/>
        </a:solidFill>
        <a:latin typeface="Tahom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rgbClr val="5F5F5F"/>
        </a:solidFill>
        <a:latin typeface="Tahom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rgbClr val="5F5F5F"/>
        </a:solidFill>
        <a:latin typeface="Tahom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rgbClr val="5F5F5F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rgbClr val="5F5F5F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rgbClr val="5F5F5F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rgbClr val="5F5F5F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rgbClr val="5F5F5F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CC66"/>
    <a:srgbClr val="CCFF99"/>
    <a:srgbClr val="99FF66"/>
    <a:srgbClr val="66FF99"/>
    <a:srgbClr val="FF0000"/>
    <a:srgbClr val="CCFF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86364" autoAdjust="0"/>
  </p:normalViewPr>
  <p:slideViewPr>
    <p:cSldViewPr>
      <p:cViewPr>
        <p:scale>
          <a:sx n="100" d="100"/>
          <a:sy n="100" d="100"/>
        </p:scale>
        <p:origin x="-1432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D65638-08BA-3547-B07B-B35D8D19DDD3}" type="doc">
      <dgm:prSet loTypeId="urn:microsoft.com/office/officeart/2005/8/layout/hProcess9" loCatId="process" qsTypeId="urn:microsoft.com/office/officeart/2005/8/quickstyle/3D9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F190A8D5-5624-0547-BDAC-19BCFEE70291}">
      <dgm:prSet/>
      <dgm:spPr/>
      <dgm:t>
        <a:bodyPr/>
        <a:lstStyle/>
        <a:p>
          <a:pPr rtl="0"/>
          <a:r>
            <a:rPr lang="en-US" b="1" dirty="0" smtClean="0">
              <a:latin typeface="Tahoma"/>
              <a:cs typeface="Tahoma"/>
            </a:rPr>
            <a:t>Awareness and engagement</a:t>
          </a:r>
          <a:endParaRPr lang="en-US" b="1" dirty="0">
            <a:latin typeface="Tahoma"/>
            <a:cs typeface="Tahoma"/>
          </a:endParaRPr>
        </a:p>
      </dgm:t>
    </dgm:pt>
    <dgm:pt modelId="{250EC5CE-4023-034E-AA9C-4FD6E50FABF9}" type="parTrans" cxnId="{38DF47A1-5BD6-0849-A2FE-9458927F87EA}">
      <dgm:prSet/>
      <dgm:spPr/>
      <dgm:t>
        <a:bodyPr/>
        <a:lstStyle/>
        <a:p>
          <a:endParaRPr lang="en-US"/>
        </a:p>
      </dgm:t>
    </dgm:pt>
    <dgm:pt modelId="{1664CB78-6DA2-4D4E-8418-B8685CDFDBAC}" type="sibTrans" cxnId="{38DF47A1-5BD6-0849-A2FE-9458927F87EA}">
      <dgm:prSet/>
      <dgm:spPr/>
      <dgm:t>
        <a:bodyPr/>
        <a:lstStyle/>
        <a:p>
          <a:endParaRPr lang="en-US"/>
        </a:p>
      </dgm:t>
    </dgm:pt>
    <dgm:pt modelId="{D914FAB8-B21D-D54C-ACC3-D9BB51D6FA3A}">
      <dgm:prSet/>
      <dgm:spPr/>
      <dgm:t>
        <a:bodyPr/>
        <a:lstStyle/>
        <a:p>
          <a:pPr rtl="0"/>
          <a:r>
            <a:rPr lang="en-US" b="1" dirty="0" smtClean="0">
              <a:latin typeface="Tahoma"/>
              <a:cs typeface="Tahoma"/>
            </a:rPr>
            <a:t>Knowledge management</a:t>
          </a:r>
          <a:endParaRPr lang="en-US" b="1" dirty="0">
            <a:latin typeface="Tahoma"/>
            <a:cs typeface="Tahoma"/>
          </a:endParaRPr>
        </a:p>
      </dgm:t>
    </dgm:pt>
    <dgm:pt modelId="{ADDCF0AB-4FDA-8840-9609-644F584FEF3F}" type="parTrans" cxnId="{2CBEA7DA-7A74-AE4C-AD53-18B63E787C1B}">
      <dgm:prSet/>
      <dgm:spPr/>
      <dgm:t>
        <a:bodyPr/>
        <a:lstStyle/>
        <a:p>
          <a:endParaRPr lang="en-US"/>
        </a:p>
      </dgm:t>
    </dgm:pt>
    <dgm:pt modelId="{AC975821-ADE0-B94E-8C14-AF0680CACD73}" type="sibTrans" cxnId="{2CBEA7DA-7A74-AE4C-AD53-18B63E787C1B}">
      <dgm:prSet/>
      <dgm:spPr/>
      <dgm:t>
        <a:bodyPr/>
        <a:lstStyle/>
        <a:p>
          <a:endParaRPr lang="en-US"/>
        </a:p>
      </dgm:t>
    </dgm:pt>
    <dgm:pt modelId="{BC344722-0844-B644-880D-BD6BA0E33D88}">
      <dgm:prSet/>
      <dgm:spPr/>
      <dgm:t>
        <a:bodyPr/>
        <a:lstStyle/>
        <a:p>
          <a:pPr rtl="0"/>
          <a:r>
            <a:rPr lang="en-US" b="1" dirty="0" smtClean="0">
              <a:latin typeface="Tahoma"/>
              <a:cs typeface="Tahoma"/>
            </a:rPr>
            <a:t>Searching and matching</a:t>
          </a:r>
          <a:endParaRPr lang="en-US" b="1" dirty="0">
            <a:latin typeface="Tahoma"/>
            <a:cs typeface="Tahoma"/>
          </a:endParaRPr>
        </a:p>
      </dgm:t>
    </dgm:pt>
    <dgm:pt modelId="{F5061D45-217B-204B-A399-B56CCD9506AB}" type="parTrans" cxnId="{2F295602-1ABB-8249-B960-FEC7B65C3532}">
      <dgm:prSet/>
      <dgm:spPr/>
      <dgm:t>
        <a:bodyPr/>
        <a:lstStyle/>
        <a:p>
          <a:endParaRPr lang="en-US"/>
        </a:p>
      </dgm:t>
    </dgm:pt>
    <dgm:pt modelId="{5B0159DD-4061-A64A-8052-42502C6E5511}" type="sibTrans" cxnId="{2F295602-1ABB-8249-B960-FEC7B65C3532}">
      <dgm:prSet/>
      <dgm:spPr/>
      <dgm:t>
        <a:bodyPr/>
        <a:lstStyle/>
        <a:p>
          <a:endParaRPr lang="en-US"/>
        </a:p>
      </dgm:t>
    </dgm:pt>
    <dgm:pt modelId="{B7052244-CA13-DE4E-B34A-C48EB822C2AC}">
      <dgm:prSet/>
      <dgm:spPr/>
      <dgm:t>
        <a:bodyPr/>
        <a:lstStyle/>
        <a:p>
          <a:pPr rtl="0"/>
          <a:r>
            <a:rPr lang="en-US" b="1" dirty="0" smtClean="0">
              <a:latin typeface="Tahoma"/>
              <a:cs typeface="Tahoma"/>
            </a:rPr>
            <a:t>Opportunity management and completion</a:t>
          </a:r>
          <a:endParaRPr lang="en-US" b="1" dirty="0">
            <a:latin typeface="Tahoma"/>
            <a:cs typeface="Tahoma"/>
          </a:endParaRPr>
        </a:p>
      </dgm:t>
    </dgm:pt>
    <dgm:pt modelId="{47667CEA-5C5A-DC44-B7AE-43A676E8BEA5}" type="parTrans" cxnId="{775E587D-DA2B-2140-84F6-0DBC5533E95B}">
      <dgm:prSet/>
      <dgm:spPr/>
      <dgm:t>
        <a:bodyPr/>
        <a:lstStyle/>
        <a:p>
          <a:endParaRPr lang="en-US"/>
        </a:p>
      </dgm:t>
    </dgm:pt>
    <dgm:pt modelId="{5B792D72-A80A-2749-9CC6-627C99E96C05}" type="sibTrans" cxnId="{775E587D-DA2B-2140-84F6-0DBC5533E95B}">
      <dgm:prSet/>
      <dgm:spPr/>
      <dgm:t>
        <a:bodyPr/>
        <a:lstStyle/>
        <a:p>
          <a:endParaRPr lang="en-US"/>
        </a:p>
      </dgm:t>
    </dgm:pt>
    <dgm:pt modelId="{22A13D2F-5FC5-DC4F-BC40-8A895DD1CE4A}">
      <dgm:prSet/>
      <dgm:spPr/>
      <dgm:t>
        <a:bodyPr/>
        <a:lstStyle/>
        <a:p>
          <a:pPr rtl="0"/>
          <a:r>
            <a:rPr lang="en-US" b="1" dirty="0" smtClean="0">
              <a:latin typeface="Tahoma"/>
              <a:cs typeface="Tahoma"/>
            </a:rPr>
            <a:t>Gathering data </a:t>
          </a:r>
          <a:endParaRPr lang="en-US" b="1" dirty="0">
            <a:latin typeface="Tahoma"/>
            <a:cs typeface="Tahoma"/>
          </a:endParaRPr>
        </a:p>
      </dgm:t>
    </dgm:pt>
    <dgm:pt modelId="{5395AE9F-346E-0841-AFFB-19D8AA68C504}" type="parTrans" cxnId="{89431C1B-335F-CF4E-920C-655298E33EB5}">
      <dgm:prSet/>
      <dgm:spPr/>
      <dgm:t>
        <a:bodyPr/>
        <a:lstStyle/>
        <a:p>
          <a:endParaRPr lang="en-US"/>
        </a:p>
      </dgm:t>
    </dgm:pt>
    <dgm:pt modelId="{8573E195-5143-5842-9C9C-9CB0F0759E6D}" type="sibTrans" cxnId="{89431C1B-335F-CF4E-920C-655298E33EB5}">
      <dgm:prSet/>
      <dgm:spPr/>
      <dgm:t>
        <a:bodyPr/>
        <a:lstStyle/>
        <a:p>
          <a:endParaRPr lang="en-US"/>
        </a:p>
      </dgm:t>
    </dgm:pt>
    <dgm:pt modelId="{29BD7E33-DE84-5945-99B9-FFB12C992BD2}">
      <dgm:prSet/>
      <dgm:spPr/>
      <dgm:t>
        <a:bodyPr/>
        <a:lstStyle/>
        <a:p>
          <a:pPr rtl="0"/>
          <a:r>
            <a:rPr lang="en-US" b="1" dirty="0" smtClean="0">
              <a:latin typeface="Tahoma"/>
              <a:cs typeface="Tahoma"/>
            </a:rPr>
            <a:t>Dissemination and capacity building</a:t>
          </a:r>
        </a:p>
      </dgm:t>
    </dgm:pt>
    <dgm:pt modelId="{D46068CA-F798-B14D-AD6F-CC04A44642CD}" type="parTrans" cxnId="{BC5488C9-6FAD-C847-9F85-B634AA8F20A6}">
      <dgm:prSet/>
      <dgm:spPr/>
      <dgm:t>
        <a:bodyPr/>
        <a:lstStyle/>
        <a:p>
          <a:endParaRPr lang="en-US"/>
        </a:p>
      </dgm:t>
    </dgm:pt>
    <dgm:pt modelId="{1244F2BA-AE57-6A48-9BD2-CC567D0C3043}" type="sibTrans" cxnId="{BC5488C9-6FAD-C847-9F85-B634AA8F20A6}">
      <dgm:prSet/>
      <dgm:spPr/>
      <dgm:t>
        <a:bodyPr/>
        <a:lstStyle/>
        <a:p>
          <a:endParaRPr lang="en-US"/>
        </a:p>
      </dgm:t>
    </dgm:pt>
    <dgm:pt modelId="{3302BE7B-BC82-C543-A98F-A2B008A848B9}" type="pres">
      <dgm:prSet presAssocID="{D9D65638-08BA-3547-B07B-B35D8D19DDD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2B3BD0-DBF8-0241-A885-C9BD876567CA}" type="pres">
      <dgm:prSet presAssocID="{D9D65638-08BA-3547-B07B-B35D8D19DDD3}" presName="arrow" presStyleLbl="bgShp" presStyleIdx="0" presStyleCnt="1" custScaleX="117647" custLinFactNeighborX="780" custLinFactNeighborY="55018"/>
      <dgm:spPr/>
      <dgm:t>
        <a:bodyPr/>
        <a:lstStyle/>
        <a:p>
          <a:endParaRPr lang="en-US"/>
        </a:p>
      </dgm:t>
    </dgm:pt>
    <dgm:pt modelId="{BB6953EF-E384-CD47-A073-FD01C4107427}" type="pres">
      <dgm:prSet presAssocID="{D9D65638-08BA-3547-B07B-B35D8D19DDD3}" presName="linearProcess" presStyleCnt="0"/>
      <dgm:spPr/>
      <dgm:t>
        <a:bodyPr/>
        <a:lstStyle/>
        <a:p>
          <a:endParaRPr lang="en-US"/>
        </a:p>
      </dgm:t>
    </dgm:pt>
    <dgm:pt modelId="{F8E2C701-E501-2846-A138-135214C98E2C}" type="pres">
      <dgm:prSet presAssocID="{F190A8D5-5624-0547-BDAC-19BCFEE70291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940B8-4C61-394B-850E-FF1D917350F5}" type="pres">
      <dgm:prSet presAssocID="{1664CB78-6DA2-4D4E-8418-B8685CDFDBAC}" presName="sibTrans" presStyleCnt="0"/>
      <dgm:spPr/>
      <dgm:t>
        <a:bodyPr/>
        <a:lstStyle/>
        <a:p>
          <a:endParaRPr lang="en-US"/>
        </a:p>
      </dgm:t>
    </dgm:pt>
    <dgm:pt modelId="{4C1DF7B0-D065-1746-A336-58168E54DBA1}" type="pres">
      <dgm:prSet presAssocID="{22A13D2F-5FC5-DC4F-BC40-8A895DD1CE4A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E2D49-4E66-3A48-B747-6E1BFD4C9475}" type="pres">
      <dgm:prSet presAssocID="{8573E195-5143-5842-9C9C-9CB0F0759E6D}" presName="sibTrans" presStyleCnt="0"/>
      <dgm:spPr/>
      <dgm:t>
        <a:bodyPr/>
        <a:lstStyle/>
        <a:p>
          <a:endParaRPr lang="en-US"/>
        </a:p>
      </dgm:t>
    </dgm:pt>
    <dgm:pt modelId="{52A161B9-F892-0D41-AC2F-F24B962D1EAE}" type="pres">
      <dgm:prSet presAssocID="{D914FAB8-B21D-D54C-ACC3-D9BB51D6FA3A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5D8A3-BE29-1A4A-A385-26051A267096}" type="pres">
      <dgm:prSet presAssocID="{AC975821-ADE0-B94E-8C14-AF0680CACD73}" presName="sibTrans" presStyleCnt="0"/>
      <dgm:spPr/>
      <dgm:t>
        <a:bodyPr/>
        <a:lstStyle/>
        <a:p>
          <a:endParaRPr lang="en-US"/>
        </a:p>
      </dgm:t>
    </dgm:pt>
    <dgm:pt modelId="{26E43C10-181E-0E41-AA60-0EAE9F0790B1}" type="pres">
      <dgm:prSet presAssocID="{BC344722-0844-B644-880D-BD6BA0E33D88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68855-2364-2445-85AB-BBE288F1DA49}" type="pres">
      <dgm:prSet presAssocID="{5B0159DD-4061-A64A-8052-42502C6E5511}" presName="sibTrans" presStyleCnt="0"/>
      <dgm:spPr/>
      <dgm:t>
        <a:bodyPr/>
        <a:lstStyle/>
        <a:p>
          <a:endParaRPr lang="en-US"/>
        </a:p>
      </dgm:t>
    </dgm:pt>
    <dgm:pt modelId="{26BA85D0-7C02-4B43-9913-D8D548E5FD16}" type="pres">
      <dgm:prSet presAssocID="{B7052244-CA13-DE4E-B34A-C48EB822C2AC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F0AED-BF61-5E47-AD9D-5305193FFB7A}" type="pres">
      <dgm:prSet presAssocID="{5B792D72-A80A-2749-9CC6-627C99E96C05}" presName="sibTrans" presStyleCnt="0"/>
      <dgm:spPr/>
      <dgm:t>
        <a:bodyPr/>
        <a:lstStyle/>
        <a:p>
          <a:endParaRPr lang="en-US"/>
        </a:p>
      </dgm:t>
    </dgm:pt>
    <dgm:pt modelId="{78E28BAF-B3AF-1046-B5E9-7CBC9AB4C66A}" type="pres">
      <dgm:prSet presAssocID="{29BD7E33-DE84-5945-99B9-FFB12C992BD2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431C1B-335F-CF4E-920C-655298E33EB5}" srcId="{D9D65638-08BA-3547-B07B-B35D8D19DDD3}" destId="{22A13D2F-5FC5-DC4F-BC40-8A895DD1CE4A}" srcOrd="1" destOrd="0" parTransId="{5395AE9F-346E-0841-AFFB-19D8AA68C504}" sibTransId="{8573E195-5143-5842-9C9C-9CB0F0759E6D}"/>
    <dgm:cxn modelId="{2F295602-1ABB-8249-B960-FEC7B65C3532}" srcId="{D9D65638-08BA-3547-B07B-B35D8D19DDD3}" destId="{BC344722-0844-B644-880D-BD6BA0E33D88}" srcOrd="3" destOrd="0" parTransId="{F5061D45-217B-204B-A399-B56CCD9506AB}" sibTransId="{5B0159DD-4061-A64A-8052-42502C6E5511}"/>
    <dgm:cxn modelId="{72CE6D8C-3C17-2E45-A2DD-C9EDB75C42DB}" type="presOf" srcId="{D914FAB8-B21D-D54C-ACC3-D9BB51D6FA3A}" destId="{52A161B9-F892-0D41-AC2F-F24B962D1EAE}" srcOrd="0" destOrd="0" presId="urn:microsoft.com/office/officeart/2005/8/layout/hProcess9"/>
    <dgm:cxn modelId="{6164E063-EE8D-7049-9353-24A57FB21F17}" type="presOf" srcId="{BC344722-0844-B644-880D-BD6BA0E33D88}" destId="{26E43C10-181E-0E41-AA60-0EAE9F0790B1}" srcOrd="0" destOrd="0" presId="urn:microsoft.com/office/officeart/2005/8/layout/hProcess9"/>
    <dgm:cxn modelId="{BC5488C9-6FAD-C847-9F85-B634AA8F20A6}" srcId="{D9D65638-08BA-3547-B07B-B35D8D19DDD3}" destId="{29BD7E33-DE84-5945-99B9-FFB12C992BD2}" srcOrd="5" destOrd="0" parTransId="{D46068CA-F798-B14D-AD6F-CC04A44642CD}" sibTransId="{1244F2BA-AE57-6A48-9BD2-CC567D0C3043}"/>
    <dgm:cxn modelId="{775E587D-DA2B-2140-84F6-0DBC5533E95B}" srcId="{D9D65638-08BA-3547-B07B-B35D8D19DDD3}" destId="{B7052244-CA13-DE4E-B34A-C48EB822C2AC}" srcOrd="4" destOrd="0" parTransId="{47667CEA-5C5A-DC44-B7AE-43A676E8BEA5}" sibTransId="{5B792D72-A80A-2749-9CC6-627C99E96C05}"/>
    <dgm:cxn modelId="{5F124C86-46E9-E642-B07D-F54C3B5DAD31}" type="presOf" srcId="{22A13D2F-5FC5-DC4F-BC40-8A895DD1CE4A}" destId="{4C1DF7B0-D065-1746-A336-58168E54DBA1}" srcOrd="0" destOrd="0" presId="urn:microsoft.com/office/officeart/2005/8/layout/hProcess9"/>
    <dgm:cxn modelId="{F93EA3F7-24AF-5C41-B49A-0DB73EC670AA}" type="presOf" srcId="{D9D65638-08BA-3547-B07B-B35D8D19DDD3}" destId="{3302BE7B-BC82-C543-A98F-A2B008A848B9}" srcOrd="0" destOrd="0" presId="urn:microsoft.com/office/officeart/2005/8/layout/hProcess9"/>
    <dgm:cxn modelId="{1306571F-402F-7044-B8AC-E7950D681142}" type="presOf" srcId="{29BD7E33-DE84-5945-99B9-FFB12C992BD2}" destId="{78E28BAF-B3AF-1046-B5E9-7CBC9AB4C66A}" srcOrd="0" destOrd="0" presId="urn:microsoft.com/office/officeart/2005/8/layout/hProcess9"/>
    <dgm:cxn modelId="{E6711EE8-4C5F-F741-A08D-63534AC74084}" type="presOf" srcId="{B7052244-CA13-DE4E-B34A-C48EB822C2AC}" destId="{26BA85D0-7C02-4B43-9913-D8D548E5FD16}" srcOrd="0" destOrd="0" presId="urn:microsoft.com/office/officeart/2005/8/layout/hProcess9"/>
    <dgm:cxn modelId="{38DF47A1-5BD6-0849-A2FE-9458927F87EA}" srcId="{D9D65638-08BA-3547-B07B-B35D8D19DDD3}" destId="{F190A8D5-5624-0547-BDAC-19BCFEE70291}" srcOrd="0" destOrd="0" parTransId="{250EC5CE-4023-034E-AA9C-4FD6E50FABF9}" sibTransId="{1664CB78-6DA2-4D4E-8418-B8685CDFDBAC}"/>
    <dgm:cxn modelId="{2CBEA7DA-7A74-AE4C-AD53-18B63E787C1B}" srcId="{D9D65638-08BA-3547-B07B-B35D8D19DDD3}" destId="{D914FAB8-B21D-D54C-ACC3-D9BB51D6FA3A}" srcOrd="2" destOrd="0" parTransId="{ADDCF0AB-4FDA-8840-9609-644F584FEF3F}" sibTransId="{AC975821-ADE0-B94E-8C14-AF0680CACD73}"/>
    <dgm:cxn modelId="{7142A0E1-CFF9-204C-9BB8-1FB7F8A81B35}" type="presOf" srcId="{F190A8D5-5624-0547-BDAC-19BCFEE70291}" destId="{F8E2C701-E501-2846-A138-135214C98E2C}" srcOrd="0" destOrd="0" presId="urn:microsoft.com/office/officeart/2005/8/layout/hProcess9"/>
    <dgm:cxn modelId="{3D40C847-B595-1E41-9EDD-23F039265838}" type="presParOf" srcId="{3302BE7B-BC82-C543-A98F-A2B008A848B9}" destId="{552B3BD0-DBF8-0241-A885-C9BD876567CA}" srcOrd="0" destOrd="0" presId="urn:microsoft.com/office/officeart/2005/8/layout/hProcess9"/>
    <dgm:cxn modelId="{67AAB35D-F795-E940-9C2C-7F12BA28C340}" type="presParOf" srcId="{3302BE7B-BC82-C543-A98F-A2B008A848B9}" destId="{BB6953EF-E384-CD47-A073-FD01C4107427}" srcOrd="1" destOrd="0" presId="urn:microsoft.com/office/officeart/2005/8/layout/hProcess9"/>
    <dgm:cxn modelId="{670CF9DC-6D76-AB43-9077-C8135246C768}" type="presParOf" srcId="{BB6953EF-E384-CD47-A073-FD01C4107427}" destId="{F8E2C701-E501-2846-A138-135214C98E2C}" srcOrd="0" destOrd="0" presId="urn:microsoft.com/office/officeart/2005/8/layout/hProcess9"/>
    <dgm:cxn modelId="{697CFF83-CED8-AC45-8608-2E56A650C79F}" type="presParOf" srcId="{BB6953EF-E384-CD47-A073-FD01C4107427}" destId="{E9B940B8-4C61-394B-850E-FF1D917350F5}" srcOrd="1" destOrd="0" presId="urn:microsoft.com/office/officeart/2005/8/layout/hProcess9"/>
    <dgm:cxn modelId="{9F017464-0ACC-F24D-B862-99A3928FE6F0}" type="presParOf" srcId="{BB6953EF-E384-CD47-A073-FD01C4107427}" destId="{4C1DF7B0-D065-1746-A336-58168E54DBA1}" srcOrd="2" destOrd="0" presId="urn:microsoft.com/office/officeart/2005/8/layout/hProcess9"/>
    <dgm:cxn modelId="{4A448A9C-51A6-2841-B65F-D0BD68280F6E}" type="presParOf" srcId="{BB6953EF-E384-CD47-A073-FD01C4107427}" destId="{BC1E2D49-4E66-3A48-B747-6E1BFD4C9475}" srcOrd="3" destOrd="0" presId="urn:microsoft.com/office/officeart/2005/8/layout/hProcess9"/>
    <dgm:cxn modelId="{C294C737-AA70-7845-906E-E5FC1B461EBB}" type="presParOf" srcId="{BB6953EF-E384-CD47-A073-FD01C4107427}" destId="{52A161B9-F892-0D41-AC2F-F24B962D1EAE}" srcOrd="4" destOrd="0" presId="urn:microsoft.com/office/officeart/2005/8/layout/hProcess9"/>
    <dgm:cxn modelId="{8ED21B72-FFDF-2E49-ADC8-4D9A13E41567}" type="presParOf" srcId="{BB6953EF-E384-CD47-A073-FD01C4107427}" destId="{CB65D8A3-BE29-1A4A-A385-26051A267096}" srcOrd="5" destOrd="0" presId="urn:microsoft.com/office/officeart/2005/8/layout/hProcess9"/>
    <dgm:cxn modelId="{53A99764-F283-7849-A21F-5C01DC49B8E7}" type="presParOf" srcId="{BB6953EF-E384-CD47-A073-FD01C4107427}" destId="{26E43C10-181E-0E41-AA60-0EAE9F0790B1}" srcOrd="6" destOrd="0" presId="urn:microsoft.com/office/officeart/2005/8/layout/hProcess9"/>
    <dgm:cxn modelId="{8956216F-F3E7-9F47-BCE8-4618C6F0B73A}" type="presParOf" srcId="{BB6953EF-E384-CD47-A073-FD01C4107427}" destId="{3BC68855-2364-2445-85AB-BBE288F1DA49}" srcOrd="7" destOrd="0" presId="urn:microsoft.com/office/officeart/2005/8/layout/hProcess9"/>
    <dgm:cxn modelId="{98DF882F-21AD-1548-B7BC-5915D6B40854}" type="presParOf" srcId="{BB6953EF-E384-CD47-A073-FD01C4107427}" destId="{26BA85D0-7C02-4B43-9913-D8D548E5FD16}" srcOrd="8" destOrd="0" presId="urn:microsoft.com/office/officeart/2005/8/layout/hProcess9"/>
    <dgm:cxn modelId="{D7A1DC1D-3328-934B-AB0C-258228C922F3}" type="presParOf" srcId="{BB6953EF-E384-CD47-A073-FD01C4107427}" destId="{6B9F0AED-BF61-5E47-AD9D-5305193FFB7A}" srcOrd="9" destOrd="0" presId="urn:microsoft.com/office/officeart/2005/8/layout/hProcess9"/>
    <dgm:cxn modelId="{09F69488-840C-BE4C-A6F0-12962A5406BC}" type="presParOf" srcId="{BB6953EF-E384-CD47-A073-FD01C4107427}" destId="{78E28BAF-B3AF-1046-B5E9-7CBC9AB4C66A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D65638-08BA-3547-B07B-B35D8D19DDD3}" type="doc">
      <dgm:prSet loTypeId="urn:microsoft.com/office/officeart/2005/8/layout/hProcess9" loCatId="process" qsTypeId="urn:microsoft.com/office/officeart/2005/8/quickstyle/3D9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F190A8D5-5624-0547-BDAC-19BCFEE70291}">
      <dgm:prSet/>
      <dgm:spPr/>
      <dgm:t>
        <a:bodyPr/>
        <a:lstStyle/>
        <a:p>
          <a:pPr rtl="0"/>
          <a:r>
            <a:rPr lang="en-US" b="1" dirty="0" smtClean="0">
              <a:latin typeface="Tahoma"/>
              <a:cs typeface="Tahoma"/>
            </a:rPr>
            <a:t>Awareness and engagement</a:t>
          </a:r>
          <a:endParaRPr lang="en-US" b="1" dirty="0">
            <a:latin typeface="Tahoma"/>
            <a:cs typeface="Tahoma"/>
          </a:endParaRPr>
        </a:p>
      </dgm:t>
    </dgm:pt>
    <dgm:pt modelId="{250EC5CE-4023-034E-AA9C-4FD6E50FABF9}" type="parTrans" cxnId="{38DF47A1-5BD6-0849-A2FE-9458927F87EA}">
      <dgm:prSet/>
      <dgm:spPr/>
      <dgm:t>
        <a:bodyPr/>
        <a:lstStyle/>
        <a:p>
          <a:endParaRPr lang="en-US"/>
        </a:p>
      </dgm:t>
    </dgm:pt>
    <dgm:pt modelId="{1664CB78-6DA2-4D4E-8418-B8685CDFDBAC}" type="sibTrans" cxnId="{38DF47A1-5BD6-0849-A2FE-9458927F87EA}">
      <dgm:prSet/>
      <dgm:spPr/>
      <dgm:t>
        <a:bodyPr/>
        <a:lstStyle/>
        <a:p>
          <a:endParaRPr lang="en-US"/>
        </a:p>
      </dgm:t>
    </dgm:pt>
    <dgm:pt modelId="{D914FAB8-B21D-D54C-ACC3-D9BB51D6FA3A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0"/>
          <a:r>
            <a:rPr lang="en-US" b="1" dirty="0" smtClean="0">
              <a:latin typeface="Tahoma"/>
              <a:cs typeface="Tahoma"/>
            </a:rPr>
            <a:t>Knowledge management</a:t>
          </a:r>
          <a:endParaRPr lang="en-US" b="1" dirty="0">
            <a:latin typeface="Tahoma"/>
            <a:cs typeface="Tahoma"/>
          </a:endParaRPr>
        </a:p>
      </dgm:t>
    </dgm:pt>
    <dgm:pt modelId="{ADDCF0AB-4FDA-8840-9609-644F584FEF3F}" type="parTrans" cxnId="{2CBEA7DA-7A74-AE4C-AD53-18B63E787C1B}">
      <dgm:prSet/>
      <dgm:spPr/>
      <dgm:t>
        <a:bodyPr/>
        <a:lstStyle/>
        <a:p>
          <a:endParaRPr lang="en-US"/>
        </a:p>
      </dgm:t>
    </dgm:pt>
    <dgm:pt modelId="{AC975821-ADE0-B94E-8C14-AF0680CACD73}" type="sibTrans" cxnId="{2CBEA7DA-7A74-AE4C-AD53-18B63E787C1B}">
      <dgm:prSet/>
      <dgm:spPr/>
      <dgm:t>
        <a:bodyPr/>
        <a:lstStyle/>
        <a:p>
          <a:endParaRPr lang="en-US"/>
        </a:p>
      </dgm:t>
    </dgm:pt>
    <dgm:pt modelId="{BC344722-0844-B644-880D-BD6BA0E33D88}">
      <dgm:prSet/>
      <dgm:spPr>
        <a:solidFill>
          <a:srgbClr val="D9D9D9"/>
        </a:solidFill>
      </dgm:spPr>
      <dgm:t>
        <a:bodyPr/>
        <a:lstStyle/>
        <a:p>
          <a:pPr rtl="0"/>
          <a:r>
            <a:rPr lang="en-US" b="1" dirty="0" smtClean="0">
              <a:latin typeface="Tahoma"/>
              <a:cs typeface="Tahoma"/>
            </a:rPr>
            <a:t>Searching and matching</a:t>
          </a:r>
          <a:endParaRPr lang="en-US" b="1" dirty="0">
            <a:latin typeface="Tahoma"/>
            <a:cs typeface="Tahoma"/>
          </a:endParaRPr>
        </a:p>
      </dgm:t>
    </dgm:pt>
    <dgm:pt modelId="{F5061D45-217B-204B-A399-B56CCD9506AB}" type="parTrans" cxnId="{2F295602-1ABB-8249-B960-FEC7B65C3532}">
      <dgm:prSet/>
      <dgm:spPr/>
      <dgm:t>
        <a:bodyPr/>
        <a:lstStyle/>
        <a:p>
          <a:endParaRPr lang="en-US"/>
        </a:p>
      </dgm:t>
    </dgm:pt>
    <dgm:pt modelId="{5B0159DD-4061-A64A-8052-42502C6E5511}" type="sibTrans" cxnId="{2F295602-1ABB-8249-B960-FEC7B65C3532}">
      <dgm:prSet/>
      <dgm:spPr/>
      <dgm:t>
        <a:bodyPr/>
        <a:lstStyle/>
        <a:p>
          <a:endParaRPr lang="en-US"/>
        </a:p>
      </dgm:t>
    </dgm:pt>
    <dgm:pt modelId="{B7052244-CA13-DE4E-B34A-C48EB822C2AC}">
      <dgm:prSet/>
      <dgm:spPr>
        <a:solidFill>
          <a:srgbClr val="D9D9D9"/>
        </a:solidFill>
      </dgm:spPr>
      <dgm:t>
        <a:bodyPr/>
        <a:lstStyle/>
        <a:p>
          <a:pPr rtl="0"/>
          <a:r>
            <a:rPr lang="en-US" b="1" dirty="0" smtClean="0">
              <a:latin typeface="Tahoma"/>
              <a:cs typeface="Tahoma"/>
            </a:rPr>
            <a:t>Opportunity management and completion</a:t>
          </a:r>
          <a:endParaRPr lang="en-US" b="1" dirty="0">
            <a:latin typeface="Tahoma"/>
            <a:cs typeface="Tahoma"/>
          </a:endParaRPr>
        </a:p>
      </dgm:t>
    </dgm:pt>
    <dgm:pt modelId="{47667CEA-5C5A-DC44-B7AE-43A676E8BEA5}" type="parTrans" cxnId="{775E587D-DA2B-2140-84F6-0DBC5533E95B}">
      <dgm:prSet/>
      <dgm:spPr/>
      <dgm:t>
        <a:bodyPr/>
        <a:lstStyle/>
        <a:p>
          <a:endParaRPr lang="en-US"/>
        </a:p>
      </dgm:t>
    </dgm:pt>
    <dgm:pt modelId="{5B792D72-A80A-2749-9CC6-627C99E96C05}" type="sibTrans" cxnId="{775E587D-DA2B-2140-84F6-0DBC5533E95B}">
      <dgm:prSet/>
      <dgm:spPr/>
      <dgm:t>
        <a:bodyPr/>
        <a:lstStyle/>
        <a:p>
          <a:endParaRPr lang="en-US"/>
        </a:p>
      </dgm:t>
    </dgm:pt>
    <dgm:pt modelId="{22A13D2F-5FC5-DC4F-BC40-8A895DD1CE4A}">
      <dgm:prSet/>
      <dgm:spPr>
        <a:solidFill>
          <a:srgbClr val="D9D9D9"/>
        </a:solidFill>
      </dgm:spPr>
      <dgm:t>
        <a:bodyPr/>
        <a:lstStyle/>
        <a:p>
          <a:pPr rtl="0"/>
          <a:r>
            <a:rPr lang="en-US" b="1" dirty="0" smtClean="0">
              <a:latin typeface="Tahoma"/>
              <a:cs typeface="Tahoma"/>
            </a:rPr>
            <a:t>Gathering data </a:t>
          </a:r>
          <a:endParaRPr lang="en-US" b="1" dirty="0">
            <a:latin typeface="Tahoma"/>
            <a:cs typeface="Tahoma"/>
          </a:endParaRPr>
        </a:p>
      </dgm:t>
    </dgm:pt>
    <dgm:pt modelId="{5395AE9F-346E-0841-AFFB-19D8AA68C504}" type="parTrans" cxnId="{89431C1B-335F-CF4E-920C-655298E33EB5}">
      <dgm:prSet/>
      <dgm:spPr/>
      <dgm:t>
        <a:bodyPr/>
        <a:lstStyle/>
        <a:p>
          <a:endParaRPr lang="en-US"/>
        </a:p>
      </dgm:t>
    </dgm:pt>
    <dgm:pt modelId="{8573E195-5143-5842-9C9C-9CB0F0759E6D}" type="sibTrans" cxnId="{89431C1B-335F-CF4E-920C-655298E33EB5}">
      <dgm:prSet/>
      <dgm:spPr/>
      <dgm:t>
        <a:bodyPr/>
        <a:lstStyle/>
        <a:p>
          <a:endParaRPr lang="en-US"/>
        </a:p>
      </dgm:t>
    </dgm:pt>
    <dgm:pt modelId="{29BD7E33-DE84-5945-99B9-FFB12C992BD2}">
      <dgm:prSet/>
      <dgm:spPr/>
      <dgm:t>
        <a:bodyPr/>
        <a:lstStyle/>
        <a:p>
          <a:pPr rtl="0"/>
          <a:r>
            <a:rPr lang="en-US" b="1" dirty="0" smtClean="0">
              <a:latin typeface="Tahoma"/>
              <a:cs typeface="Tahoma"/>
            </a:rPr>
            <a:t>Dissemination and capacity building</a:t>
          </a:r>
          <a:endParaRPr lang="en-US" b="1" dirty="0">
            <a:latin typeface="Tahoma"/>
            <a:cs typeface="Tahoma"/>
          </a:endParaRPr>
        </a:p>
      </dgm:t>
    </dgm:pt>
    <dgm:pt modelId="{D46068CA-F798-B14D-AD6F-CC04A44642CD}" type="parTrans" cxnId="{BC5488C9-6FAD-C847-9F85-B634AA8F20A6}">
      <dgm:prSet/>
      <dgm:spPr/>
      <dgm:t>
        <a:bodyPr/>
        <a:lstStyle/>
        <a:p>
          <a:endParaRPr lang="en-US"/>
        </a:p>
      </dgm:t>
    </dgm:pt>
    <dgm:pt modelId="{1244F2BA-AE57-6A48-9BD2-CC567D0C3043}" type="sibTrans" cxnId="{BC5488C9-6FAD-C847-9F85-B634AA8F20A6}">
      <dgm:prSet/>
      <dgm:spPr/>
      <dgm:t>
        <a:bodyPr/>
        <a:lstStyle/>
        <a:p>
          <a:endParaRPr lang="en-US"/>
        </a:p>
      </dgm:t>
    </dgm:pt>
    <dgm:pt modelId="{3302BE7B-BC82-C543-A98F-A2B008A848B9}" type="pres">
      <dgm:prSet presAssocID="{D9D65638-08BA-3547-B07B-B35D8D19DDD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2B3BD0-DBF8-0241-A885-C9BD876567CA}" type="pres">
      <dgm:prSet presAssocID="{D9D65638-08BA-3547-B07B-B35D8D19DDD3}" presName="arrow" presStyleLbl="bgShp" presStyleIdx="0" presStyleCnt="1" custScaleX="117647" custLinFactNeighborX="-2772" custLinFactNeighborY="-38936"/>
      <dgm:spPr/>
      <dgm:t>
        <a:bodyPr/>
        <a:lstStyle/>
        <a:p>
          <a:endParaRPr lang="en-US"/>
        </a:p>
      </dgm:t>
    </dgm:pt>
    <dgm:pt modelId="{BB6953EF-E384-CD47-A073-FD01C4107427}" type="pres">
      <dgm:prSet presAssocID="{D9D65638-08BA-3547-B07B-B35D8D19DDD3}" presName="linearProcess" presStyleCnt="0"/>
      <dgm:spPr/>
      <dgm:t>
        <a:bodyPr/>
        <a:lstStyle/>
        <a:p>
          <a:endParaRPr lang="en-US"/>
        </a:p>
      </dgm:t>
    </dgm:pt>
    <dgm:pt modelId="{F8E2C701-E501-2846-A138-135214C98E2C}" type="pres">
      <dgm:prSet presAssocID="{F190A8D5-5624-0547-BDAC-19BCFEE70291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940B8-4C61-394B-850E-FF1D917350F5}" type="pres">
      <dgm:prSet presAssocID="{1664CB78-6DA2-4D4E-8418-B8685CDFDBAC}" presName="sibTrans" presStyleCnt="0"/>
      <dgm:spPr/>
      <dgm:t>
        <a:bodyPr/>
        <a:lstStyle/>
        <a:p>
          <a:endParaRPr lang="en-US"/>
        </a:p>
      </dgm:t>
    </dgm:pt>
    <dgm:pt modelId="{4C1DF7B0-D065-1746-A336-58168E54DBA1}" type="pres">
      <dgm:prSet presAssocID="{22A13D2F-5FC5-DC4F-BC40-8A895DD1CE4A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E2D49-4E66-3A48-B747-6E1BFD4C9475}" type="pres">
      <dgm:prSet presAssocID="{8573E195-5143-5842-9C9C-9CB0F0759E6D}" presName="sibTrans" presStyleCnt="0"/>
      <dgm:spPr/>
      <dgm:t>
        <a:bodyPr/>
        <a:lstStyle/>
        <a:p>
          <a:endParaRPr lang="en-US"/>
        </a:p>
      </dgm:t>
    </dgm:pt>
    <dgm:pt modelId="{52A161B9-F892-0D41-AC2F-F24B962D1EAE}" type="pres">
      <dgm:prSet presAssocID="{D914FAB8-B21D-D54C-ACC3-D9BB51D6FA3A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5D8A3-BE29-1A4A-A385-26051A267096}" type="pres">
      <dgm:prSet presAssocID="{AC975821-ADE0-B94E-8C14-AF0680CACD73}" presName="sibTrans" presStyleCnt="0"/>
      <dgm:spPr/>
      <dgm:t>
        <a:bodyPr/>
        <a:lstStyle/>
        <a:p>
          <a:endParaRPr lang="en-US"/>
        </a:p>
      </dgm:t>
    </dgm:pt>
    <dgm:pt modelId="{26E43C10-181E-0E41-AA60-0EAE9F0790B1}" type="pres">
      <dgm:prSet presAssocID="{BC344722-0844-B644-880D-BD6BA0E33D88}" presName="textNode" presStyleLbl="node1" presStyleIdx="3" presStyleCnt="6" custLinFactX="10525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68855-2364-2445-85AB-BBE288F1DA49}" type="pres">
      <dgm:prSet presAssocID="{5B0159DD-4061-A64A-8052-42502C6E5511}" presName="sibTrans" presStyleCnt="0"/>
      <dgm:spPr/>
      <dgm:t>
        <a:bodyPr/>
        <a:lstStyle/>
        <a:p>
          <a:endParaRPr lang="en-US"/>
        </a:p>
      </dgm:t>
    </dgm:pt>
    <dgm:pt modelId="{26BA85D0-7C02-4B43-9913-D8D548E5FD16}" type="pres">
      <dgm:prSet presAssocID="{B7052244-CA13-DE4E-B34A-C48EB822C2AC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F0AED-BF61-5E47-AD9D-5305193FFB7A}" type="pres">
      <dgm:prSet presAssocID="{5B792D72-A80A-2749-9CC6-627C99E96C05}" presName="sibTrans" presStyleCnt="0"/>
      <dgm:spPr/>
      <dgm:t>
        <a:bodyPr/>
        <a:lstStyle/>
        <a:p>
          <a:endParaRPr lang="en-US"/>
        </a:p>
      </dgm:t>
    </dgm:pt>
    <dgm:pt modelId="{78E28BAF-B3AF-1046-B5E9-7CBC9AB4C66A}" type="pres">
      <dgm:prSet presAssocID="{29BD7E33-DE84-5945-99B9-FFB12C992BD2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00D989-D568-F546-AC72-4FF32ED602B0}" type="presOf" srcId="{29BD7E33-DE84-5945-99B9-FFB12C992BD2}" destId="{78E28BAF-B3AF-1046-B5E9-7CBC9AB4C66A}" srcOrd="0" destOrd="0" presId="urn:microsoft.com/office/officeart/2005/8/layout/hProcess9"/>
    <dgm:cxn modelId="{89431C1B-335F-CF4E-920C-655298E33EB5}" srcId="{D9D65638-08BA-3547-B07B-B35D8D19DDD3}" destId="{22A13D2F-5FC5-DC4F-BC40-8A895DD1CE4A}" srcOrd="1" destOrd="0" parTransId="{5395AE9F-346E-0841-AFFB-19D8AA68C504}" sibTransId="{8573E195-5143-5842-9C9C-9CB0F0759E6D}"/>
    <dgm:cxn modelId="{2F295602-1ABB-8249-B960-FEC7B65C3532}" srcId="{D9D65638-08BA-3547-B07B-B35D8D19DDD3}" destId="{BC344722-0844-B644-880D-BD6BA0E33D88}" srcOrd="3" destOrd="0" parTransId="{F5061D45-217B-204B-A399-B56CCD9506AB}" sibTransId="{5B0159DD-4061-A64A-8052-42502C6E5511}"/>
    <dgm:cxn modelId="{BC5488C9-6FAD-C847-9F85-B634AA8F20A6}" srcId="{D9D65638-08BA-3547-B07B-B35D8D19DDD3}" destId="{29BD7E33-DE84-5945-99B9-FFB12C992BD2}" srcOrd="5" destOrd="0" parTransId="{D46068CA-F798-B14D-AD6F-CC04A44642CD}" sibTransId="{1244F2BA-AE57-6A48-9BD2-CC567D0C3043}"/>
    <dgm:cxn modelId="{0A03B2D9-1B8B-4045-A135-095704515EAB}" type="presOf" srcId="{D914FAB8-B21D-D54C-ACC3-D9BB51D6FA3A}" destId="{52A161B9-F892-0D41-AC2F-F24B962D1EAE}" srcOrd="0" destOrd="0" presId="urn:microsoft.com/office/officeart/2005/8/layout/hProcess9"/>
    <dgm:cxn modelId="{6AAD8483-D895-4E47-87F4-9D0F72C1687A}" type="presOf" srcId="{B7052244-CA13-DE4E-B34A-C48EB822C2AC}" destId="{26BA85D0-7C02-4B43-9913-D8D548E5FD16}" srcOrd="0" destOrd="0" presId="urn:microsoft.com/office/officeart/2005/8/layout/hProcess9"/>
    <dgm:cxn modelId="{B99959C9-2B91-A242-99D8-6586929DBC55}" type="presOf" srcId="{F190A8D5-5624-0547-BDAC-19BCFEE70291}" destId="{F8E2C701-E501-2846-A138-135214C98E2C}" srcOrd="0" destOrd="0" presId="urn:microsoft.com/office/officeart/2005/8/layout/hProcess9"/>
    <dgm:cxn modelId="{775E587D-DA2B-2140-84F6-0DBC5533E95B}" srcId="{D9D65638-08BA-3547-B07B-B35D8D19DDD3}" destId="{B7052244-CA13-DE4E-B34A-C48EB822C2AC}" srcOrd="4" destOrd="0" parTransId="{47667CEA-5C5A-DC44-B7AE-43A676E8BEA5}" sibTransId="{5B792D72-A80A-2749-9CC6-627C99E96C05}"/>
    <dgm:cxn modelId="{5107C5D8-D29F-BC45-9431-E0B0EBC46B06}" type="presOf" srcId="{D9D65638-08BA-3547-B07B-B35D8D19DDD3}" destId="{3302BE7B-BC82-C543-A98F-A2B008A848B9}" srcOrd="0" destOrd="0" presId="urn:microsoft.com/office/officeart/2005/8/layout/hProcess9"/>
    <dgm:cxn modelId="{2AEF917D-C0D1-9947-9937-154EC142F92E}" type="presOf" srcId="{BC344722-0844-B644-880D-BD6BA0E33D88}" destId="{26E43C10-181E-0E41-AA60-0EAE9F0790B1}" srcOrd="0" destOrd="0" presId="urn:microsoft.com/office/officeart/2005/8/layout/hProcess9"/>
    <dgm:cxn modelId="{D3507DBA-93FF-8242-9EF6-9066D4DB71D4}" type="presOf" srcId="{22A13D2F-5FC5-DC4F-BC40-8A895DD1CE4A}" destId="{4C1DF7B0-D065-1746-A336-58168E54DBA1}" srcOrd="0" destOrd="0" presId="urn:microsoft.com/office/officeart/2005/8/layout/hProcess9"/>
    <dgm:cxn modelId="{38DF47A1-5BD6-0849-A2FE-9458927F87EA}" srcId="{D9D65638-08BA-3547-B07B-B35D8D19DDD3}" destId="{F190A8D5-5624-0547-BDAC-19BCFEE70291}" srcOrd="0" destOrd="0" parTransId="{250EC5CE-4023-034E-AA9C-4FD6E50FABF9}" sibTransId="{1664CB78-6DA2-4D4E-8418-B8685CDFDBAC}"/>
    <dgm:cxn modelId="{2CBEA7DA-7A74-AE4C-AD53-18B63E787C1B}" srcId="{D9D65638-08BA-3547-B07B-B35D8D19DDD3}" destId="{D914FAB8-B21D-D54C-ACC3-D9BB51D6FA3A}" srcOrd="2" destOrd="0" parTransId="{ADDCF0AB-4FDA-8840-9609-644F584FEF3F}" sibTransId="{AC975821-ADE0-B94E-8C14-AF0680CACD73}"/>
    <dgm:cxn modelId="{6EB9E8B2-EA51-8C4C-94F2-5E001175DE69}" type="presParOf" srcId="{3302BE7B-BC82-C543-A98F-A2B008A848B9}" destId="{552B3BD0-DBF8-0241-A885-C9BD876567CA}" srcOrd="0" destOrd="0" presId="urn:microsoft.com/office/officeart/2005/8/layout/hProcess9"/>
    <dgm:cxn modelId="{A4FD0414-3B99-7D43-8367-58181D592A1E}" type="presParOf" srcId="{3302BE7B-BC82-C543-A98F-A2B008A848B9}" destId="{BB6953EF-E384-CD47-A073-FD01C4107427}" srcOrd="1" destOrd="0" presId="urn:microsoft.com/office/officeart/2005/8/layout/hProcess9"/>
    <dgm:cxn modelId="{814CED92-8608-F840-9721-76AA0C624C5B}" type="presParOf" srcId="{BB6953EF-E384-CD47-A073-FD01C4107427}" destId="{F8E2C701-E501-2846-A138-135214C98E2C}" srcOrd="0" destOrd="0" presId="urn:microsoft.com/office/officeart/2005/8/layout/hProcess9"/>
    <dgm:cxn modelId="{7C821DFC-58C7-3646-A81F-D15F44E633AD}" type="presParOf" srcId="{BB6953EF-E384-CD47-A073-FD01C4107427}" destId="{E9B940B8-4C61-394B-850E-FF1D917350F5}" srcOrd="1" destOrd="0" presId="urn:microsoft.com/office/officeart/2005/8/layout/hProcess9"/>
    <dgm:cxn modelId="{27A7A686-F4A5-204F-A27B-C061C7516937}" type="presParOf" srcId="{BB6953EF-E384-CD47-A073-FD01C4107427}" destId="{4C1DF7B0-D065-1746-A336-58168E54DBA1}" srcOrd="2" destOrd="0" presId="urn:microsoft.com/office/officeart/2005/8/layout/hProcess9"/>
    <dgm:cxn modelId="{330B99AC-43D0-1847-A2CC-B1B15B69FDE2}" type="presParOf" srcId="{BB6953EF-E384-CD47-A073-FD01C4107427}" destId="{BC1E2D49-4E66-3A48-B747-6E1BFD4C9475}" srcOrd="3" destOrd="0" presId="urn:microsoft.com/office/officeart/2005/8/layout/hProcess9"/>
    <dgm:cxn modelId="{428FEB6F-40A0-0B42-86CE-CF32CA249D60}" type="presParOf" srcId="{BB6953EF-E384-CD47-A073-FD01C4107427}" destId="{52A161B9-F892-0D41-AC2F-F24B962D1EAE}" srcOrd="4" destOrd="0" presId="urn:microsoft.com/office/officeart/2005/8/layout/hProcess9"/>
    <dgm:cxn modelId="{423131E7-C209-D04F-9521-AE138827F360}" type="presParOf" srcId="{BB6953EF-E384-CD47-A073-FD01C4107427}" destId="{CB65D8A3-BE29-1A4A-A385-26051A267096}" srcOrd="5" destOrd="0" presId="urn:microsoft.com/office/officeart/2005/8/layout/hProcess9"/>
    <dgm:cxn modelId="{6CBB2A7E-D8C8-2E4C-B0DF-0125FB345024}" type="presParOf" srcId="{BB6953EF-E384-CD47-A073-FD01C4107427}" destId="{26E43C10-181E-0E41-AA60-0EAE9F0790B1}" srcOrd="6" destOrd="0" presId="urn:microsoft.com/office/officeart/2005/8/layout/hProcess9"/>
    <dgm:cxn modelId="{14571053-50B2-4B42-9995-0DD8D957D421}" type="presParOf" srcId="{BB6953EF-E384-CD47-A073-FD01C4107427}" destId="{3BC68855-2364-2445-85AB-BBE288F1DA49}" srcOrd="7" destOrd="0" presId="urn:microsoft.com/office/officeart/2005/8/layout/hProcess9"/>
    <dgm:cxn modelId="{F5209083-5F03-0C46-8B8A-1D9E221E7C02}" type="presParOf" srcId="{BB6953EF-E384-CD47-A073-FD01C4107427}" destId="{26BA85D0-7C02-4B43-9913-D8D548E5FD16}" srcOrd="8" destOrd="0" presId="urn:microsoft.com/office/officeart/2005/8/layout/hProcess9"/>
    <dgm:cxn modelId="{619FA246-FCD2-1345-9B1C-B999A50DDDB2}" type="presParOf" srcId="{BB6953EF-E384-CD47-A073-FD01C4107427}" destId="{6B9F0AED-BF61-5E47-AD9D-5305193FFB7A}" srcOrd="9" destOrd="0" presId="urn:microsoft.com/office/officeart/2005/8/layout/hProcess9"/>
    <dgm:cxn modelId="{988BDBFA-7F7F-3F41-A3F0-E501C743D4A5}" type="presParOf" srcId="{BB6953EF-E384-CD47-A073-FD01C4107427}" destId="{78E28BAF-B3AF-1046-B5E9-7CBC9AB4C66A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2B3BD0-DBF8-0241-A885-C9BD876567CA}">
      <dsp:nvSpPr>
        <dsp:cNvPr id="0" name=""/>
        <dsp:cNvSpPr/>
      </dsp:nvSpPr>
      <dsp:spPr>
        <a:xfrm>
          <a:off x="4" y="0"/>
          <a:ext cx="8000995" cy="3429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E2C701-E501-2846-A138-135214C98E2C}">
      <dsp:nvSpPr>
        <dsp:cNvPr id="0" name=""/>
        <dsp:cNvSpPr/>
      </dsp:nvSpPr>
      <dsp:spPr>
        <a:xfrm>
          <a:off x="2197" y="1028700"/>
          <a:ext cx="1279456" cy="1371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  <a:sp3d extrusionH="28000" prstMaterial="matte"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ahoma"/>
              <a:cs typeface="Tahoma"/>
            </a:rPr>
            <a:t>Awareness and engagement</a:t>
          </a:r>
          <a:endParaRPr lang="en-US" sz="1100" b="1" kern="1200" dirty="0">
            <a:latin typeface="Tahoma"/>
            <a:cs typeface="Tahoma"/>
          </a:endParaRPr>
        </a:p>
      </dsp:txBody>
      <dsp:txXfrm>
        <a:off x="64655" y="1091158"/>
        <a:ext cx="1154540" cy="1246684"/>
      </dsp:txXfrm>
    </dsp:sp>
    <dsp:sp modelId="{4C1DF7B0-D065-1746-A336-58168E54DBA1}">
      <dsp:nvSpPr>
        <dsp:cNvPr id="0" name=""/>
        <dsp:cNvSpPr/>
      </dsp:nvSpPr>
      <dsp:spPr>
        <a:xfrm>
          <a:off x="1345627" y="1028700"/>
          <a:ext cx="1279456" cy="1371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  <a:sp3d extrusionH="28000" prstMaterial="matte"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ahoma"/>
              <a:cs typeface="Tahoma"/>
            </a:rPr>
            <a:t>Gathering data </a:t>
          </a:r>
          <a:endParaRPr lang="en-US" sz="1100" b="1" kern="1200" dirty="0">
            <a:latin typeface="Tahoma"/>
            <a:cs typeface="Tahoma"/>
          </a:endParaRPr>
        </a:p>
      </dsp:txBody>
      <dsp:txXfrm>
        <a:off x="1408085" y="1091158"/>
        <a:ext cx="1154540" cy="1246684"/>
      </dsp:txXfrm>
    </dsp:sp>
    <dsp:sp modelId="{52A161B9-F892-0D41-AC2F-F24B962D1EAE}">
      <dsp:nvSpPr>
        <dsp:cNvPr id="0" name=""/>
        <dsp:cNvSpPr/>
      </dsp:nvSpPr>
      <dsp:spPr>
        <a:xfrm>
          <a:off x="2689056" y="1028700"/>
          <a:ext cx="1279456" cy="1371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  <a:sp3d extrusionH="28000" prstMaterial="matte"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ahoma"/>
              <a:cs typeface="Tahoma"/>
            </a:rPr>
            <a:t>Knowledge management</a:t>
          </a:r>
          <a:endParaRPr lang="en-US" sz="1100" b="1" kern="1200" dirty="0">
            <a:latin typeface="Tahoma"/>
            <a:cs typeface="Tahoma"/>
          </a:endParaRPr>
        </a:p>
      </dsp:txBody>
      <dsp:txXfrm>
        <a:off x="2751514" y="1091158"/>
        <a:ext cx="1154540" cy="1246684"/>
      </dsp:txXfrm>
    </dsp:sp>
    <dsp:sp modelId="{26E43C10-181E-0E41-AA60-0EAE9F0790B1}">
      <dsp:nvSpPr>
        <dsp:cNvPr id="0" name=""/>
        <dsp:cNvSpPr/>
      </dsp:nvSpPr>
      <dsp:spPr>
        <a:xfrm>
          <a:off x="4032486" y="1028700"/>
          <a:ext cx="1279456" cy="1371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  <a:sp3d extrusionH="28000" prstMaterial="matte"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ahoma"/>
              <a:cs typeface="Tahoma"/>
            </a:rPr>
            <a:t>Searching and matching</a:t>
          </a:r>
          <a:endParaRPr lang="en-US" sz="1100" b="1" kern="1200" dirty="0">
            <a:latin typeface="Tahoma"/>
            <a:cs typeface="Tahoma"/>
          </a:endParaRPr>
        </a:p>
      </dsp:txBody>
      <dsp:txXfrm>
        <a:off x="4094944" y="1091158"/>
        <a:ext cx="1154540" cy="1246684"/>
      </dsp:txXfrm>
    </dsp:sp>
    <dsp:sp modelId="{26BA85D0-7C02-4B43-9913-D8D548E5FD16}">
      <dsp:nvSpPr>
        <dsp:cNvPr id="0" name=""/>
        <dsp:cNvSpPr/>
      </dsp:nvSpPr>
      <dsp:spPr>
        <a:xfrm>
          <a:off x="5375916" y="1028700"/>
          <a:ext cx="1279456" cy="13716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  <a:sp3d extrusionH="28000" prstMaterial="matte"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ahoma"/>
              <a:cs typeface="Tahoma"/>
            </a:rPr>
            <a:t>Opportunity management and completion</a:t>
          </a:r>
          <a:endParaRPr lang="en-US" sz="1100" b="1" kern="1200" dirty="0">
            <a:latin typeface="Tahoma"/>
            <a:cs typeface="Tahoma"/>
          </a:endParaRPr>
        </a:p>
      </dsp:txBody>
      <dsp:txXfrm>
        <a:off x="5438374" y="1091158"/>
        <a:ext cx="1154540" cy="1246684"/>
      </dsp:txXfrm>
    </dsp:sp>
    <dsp:sp modelId="{78E28BAF-B3AF-1046-B5E9-7CBC9AB4C66A}">
      <dsp:nvSpPr>
        <dsp:cNvPr id="0" name=""/>
        <dsp:cNvSpPr/>
      </dsp:nvSpPr>
      <dsp:spPr>
        <a:xfrm>
          <a:off x="6719345" y="1028700"/>
          <a:ext cx="1279456" cy="1371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  <a:sp3d extrusionH="28000" prstMaterial="matte"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ahoma"/>
              <a:cs typeface="Tahoma"/>
            </a:rPr>
            <a:t>Dissemination and capacity building</a:t>
          </a:r>
        </a:p>
      </dsp:txBody>
      <dsp:txXfrm>
        <a:off x="6781803" y="1091158"/>
        <a:ext cx="1154540" cy="12466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2B3BD0-DBF8-0241-A885-C9BD876567CA}">
      <dsp:nvSpPr>
        <dsp:cNvPr id="0" name=""/>
        <dsp:cNvSpPr/>
      </dsp:nvSpPr>
      <dsp:spPr>
        <a:xfrm>
          <a:off x="0" y="0"/>
          <a:ext cx="8000995" cy="3429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E2C701-E501-2846-A138-135214C98E2C}">
      <dsp:nvSpPr>
        <dsp:cNvPr id="0" name=""/>
        <dsp:cNvSpPr/>
      </dsp:nvSpPr>
      <dsp:spPr>
        <a:xfrm>
          <a:off x="2197" y="1028700"/>
          <a:ext cx="1279456" cy="1371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  <a:sp3d extrusionH="28000" prstMaterial="matte"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ahoma"/>
              <a:cs typeface="Tahoma"/>
            </a:rPr>
            <a:t>Awareness and engagement</a:t>
          </a:r>
          <a:endParaRPr lang="en-US" sz="1100" b="1" kern="1200" dirty="0">
            <a:latin typeface="Tahoma"/>
            <a:cs typeface="Tahoma"/>
          </a:endParaRPr>
        </a:p>
      </dsp:txBody>
      <dsp:txXfrm>
        <a:off x="64655" y="1091158"/>
        <a:ext cx="1154540" cy="1246684"/>
      </dsp:txXfrm>
    </dsp:sp>
    <dsp:sp modelId="{4C1DF7B0-D065-1746-A336-58168E54DBA1}">
      <dsp:nvSpPr>
        <dsp:cNvPr id="0" name=""/>
        <dsp:cNvSpPr/>
      </dsp:nvSpPr>
      <dsp:spPr>
        <a:xfrm>
          <a:off x="1345627" y="1028700"/>
          <a:ext cx="1279456" cy="1371600"/>
        </a:xfrm>
        <a:prstGeom prst="roundRect">
          <a:avLst/>
        </a:prstGeom>
        <a:solidFill>
          <a:srgbClr val="D9D9D9"/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  <a:sp3d extrusionH="28000" prstMaterial="matte"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ahoma"/>
              <a:cs typeface="Tahoma"/>
            </a:rPr>
            <a:t>Gathering data </a:t>
          </a:r>
          <a:endParaRPr lang="en-US" sz="1100" b="1" kern="1200" dirty="0">
            <a:latin typeface="Tahoma"/>
            <a:cs typeface="Tahoma"/>
          </a:endParaRPr>
        </a:p>
      </dsp:txBody>
      <dsp:txXfrm>
        <a:off x="1408085" y="1091158"/>
        <a:ext cx="1154540" cy="1246684"/>
      </dsp:txXfrm>
    </dsp:sp>
    <dsp:sp modelId="{52A161B9-F892-0D41-AC2F-F24B962D1EAE}">
      <dsp:nvSpPr>
        <dsp:cNvPr id="0" name=""/>
        <dsp:cNvSpPr/>
      </dsp:nvSpPr>
      <dsp:spPr>
        <a:xfrm>
          <a:off x="2689056" y="1028700"/>
          <a:ext cx="1279456" cy="1371600"/>
        </a:xfrm>
        <a:prstGeom prst="roundRect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  <a:sp3d extrusionH="28000" prstMaterial="matte"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ahoma"/>
              <a:cs typeface="Tahoma"/>
            </a:rPr>
            <a:t>Knowledge management</a:t>
          </a:r>
          <a:endParaRPr lang="en-US" sz="1100" b="1" kern="1200" dirty="0">
            <a:latin typeface="Tahoma"/>
            <a:cs typeface="Tahoma"/>
          </a:endParaRPr>
        </a:p>
      </dsp:txBody>
      <dsp:txXfrm>
        <a:off x="2751514" y="1091158"/>
        <a:ext cx="1154540" cy="1246684"/>
      </dsp:txXfrm>
    </dsp:sp>
    <dsp:sp modelId="{26E43C10-181E-0E41-AA60-0EAE9F0790B1}">
      <dsp:nvSpPr>
        <dsp:cNvPr id="0" name=""/>
        <dsp:cNvSpPr/>
      </dsp:nvSpPr>
      <dsp:spPr>
        <a:xfrm>
          <a:off x="4231122" y="1028700"/>
          <a:ext cx="1279456" cy="1371600"/>
        </a:xfrm>
        <a:prstGeom prst="roundRect">
          <a:avLst/>
        </a:prstGeom>
        <a:solidFill>
          <a:srgbClr val="D9D9D9"/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  <a:sp3d extrusionH="28000" prstMaterial="matte"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ahoma"/>
              <a:cs typeface="Tahoma"/>
            </a:rPr>
            <a:t>Searching and matching</a:t>
          </a:r>
          <a:endParaRPr lang="en-US" sz="1100" b="1" kern="1200" dirty="0">
            <a:latin typeface="Tahoma"/>
            <a:cs typeface="Tahoma"/>
          </a:endParaRPr>
        </a:p>
      </dsp:txBody>
      <dsp:txXfrm>
        <a:off x="4293580" y="1091158"/>
        <a:ext cx="1154540" cy="1246684"/>
      </dsp:txXfrm>
    </dsp:sp>
    <dsp:sp modelId="{26BA85D0-7C02-4B43-9913-D8D548E5FD16}">
      <dsp:nvSpPr>
        <dsp:cNvPr id="0" name=""/>
        <dsp:cNvSpPr/>
      </dsp:nvSpPr>
      <dsp:spPr>
        <a:xfrm>
          <a:off x="5375916" y="1028700"/>
          <a:ext cx="1279456" cy="1371600"/>
        </a:xfrm>
        <a:prstGeom prst="roundRect">
          <a:avLst/>
        </a:prstGeom>
        <a:solidFill>
          <a:srgbClr val="D9D9D9"/>
        </a:soli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  <a:sp3d extrusionH="28000" prstMaterial="matte"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ahoma"/>
              <a:cs typeface="Tahoma"/>
            </a:rPr>
            <a:t>Opportunity management and completion</a:t>
          </a:r>
          <a:endParaRPr lang="en-US" sz="1100" b="1" kern="1200" dirty="0">
            <a:latin typeface="Tahoma"/>
            <a:cs typeface="Tahoma"/>
          </a:endParaRPr>
        </a:p>
      </dsp:txBody>
      <dsp:txXfrm>
        <a:off x="5438374" y="1091158"/>
        <a:ext cx="1154540" cy="1246684"/>
      </dsp:txXfrm>
    </dsp:sp>
    <dsp:sp modelId="{78E28BAF-B3AF-1046-B5E9-7CBC9AB4C66A}">
      <dsp:nvSpPr>
        <dsp:cNvPr id="0" name=""/>
        <dsp:cNvSpPr/>
      </dsp:nvSpPr>
      <dsp:spPr>
        <a:xfrm>
          <a:off x="6719345" y="1028700"/>
          <a:ext cx="1279456" cy="1371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  <a:sp3d extrusionH="28000" prstMaterial="matte"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ahoma"/>
              <a:cs typeface="Tahoma"/>
            </a:rPr>
            <a:t>Dissemination and capacity building</a:t>
          </a:r>
          <a:endParaRPr lang="en-US" sz="1100" b="1" kern="1200" dirty="0">
            <a:latin typeface="Tahoma"/>
            <a:cs typeface="Tahoma"/>
          </a:endParaRPr>
        </a:p>
      </dsp:txBody>
      <dsp:txXfrm>
        <a:off x="6781803" y="1091158"/>
        <a:ext cx="1154540" cy="1246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277631" cy="33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859" y="1"/>
            <a:ext cx="4277631" cy="33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FA99855-73AE-4DE4-BDC6-F9F9244C1589}" type="datetimeFigureOut">
              <a:rPr lang="el-GR"/>
              <a:pPr>
                <a:defRPr/>
              </a:pPr>
              <a:t>17/07/2013</a:t>
            </a:fld>
            <a:endParaRPr lang="el-G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398813"/>
            <a:ext cx="4277631" cy="33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l-GR"/>
              <a:t>DSGHJDJ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859" y="6398813"/>
            <a:ext cx="4277631" cy="33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71C20C1-50A4-4AE4-A51D-4BBEFB7D3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59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277631" cy="33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859" y="1"/>
            <a:ext cx="4277631" cy="33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E48A457-3616-4CC9-A110-C95A52BF2EC5}" type="datetimeFigureOut">
              <a:rPr lang="el-GR"/>
              <a:pPr>
                <a:defRPr/>
              </a:pPr>
              <a:t>17/07/2013</a:t>
            </a:fld>
            <a:endParaRPr lang="el-GR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70262" cy="252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554" y="3199407"/>
            <a:ext cx="7236384" cy="303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398813"/>
            <a:ext cx="4277631" cy="33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l-GR"/>
              <a:t>DSGHJDJ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859" y="6398813"/>
            <a:ext cx="4277631" cy="33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37FED54-B301-4B45-BCC2-4A6DDC54A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7855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DSGHJDJ</a:t>
            </a: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DSGHJDJ</a:t>
            </a: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DSGHJDJ</a:t>
            </a: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DSGHJDJ</a:t>
            </a: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DSGHJDJ</a:t>
            </a: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l-GR" smtClean="0">
                <a:cs typeface="Arial" charset="0"/>
              </a:rPr>
              <a:t>DSGHJDJ</a:t>
            </a: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123D1-E006-4FC4-9072-451334EC0788}" type="datetimeFigureOut">
              <a:rPr lang="en-US"/>
              <a:pPr>
                <a:defRPr/>
              </a:pPr>
              <a:t>17/07/2013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3DDC2-2BB2-4939-8F9A-E38B9A69D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E17D2-83C9-45F9-8F99-6EF5F9B479EC}" type="datetimeFigureOut">
              <a:rPr lang="en-US"/>
              <a:pPr>
                <a:defRPr/>
              </a:pPr>
              <a:t>17/07/2013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48E83-5364-4577-993C-4B0BAE683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3B24C-46CB-4F2C-A5BF-232E94AFE271}" type="datetimeFigureOut">
              <a:rPr lang="en-US"/>
              <a:pPr>
                <a:defRPr/>
              </a:pPr>
              <a:t>17/07/2013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A3DB-DDE6-4015-A4E4-21BBAA9AB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C667F-9DE4-449C-82BF-B04DE3A67855}" type="datetimeFigureOut">
              <a:rPr lang="el-GR"/>
              <a:pPr>
                <a:defRPr/>
              </a:pPr>
              <a:t>17/07/2013</a:t>
            </a:fld>
            <a:endParaRPr lang="el-G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BA219-25F6-4904-8121-B5BDAD0AED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9FA94-E91E-4071-99C2-62CC77C28E9A}" type="datetimeFigureOut">
              <a:rPr lang="el-GR"/>
              <a:pPr>
                <a:defRPr/>
              </a:pPr>
              <a:t>17/07/2013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5D9C1-CE15-4535-95A4-BEABE185FB7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26063-72A4-47B0-A2A0-99ADEDFBAF33}" type="datetimeFigureOut">
              <a:rPr lang="el-GR"/>
              <a:pPr>
                <a:defRPr/>
              </a:pPr>
              <a:t>17/07/2013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693AF-2259-4E99-9552-25EC5B41390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3E20D-760F-4004-9344-5F045967CE3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BCB3A-36D9-4E07-80FD-4CEDDF71A5BD}" type="datetimeFigureOut">
              <a:rPr lang="en-US"/>
              <a:pPr>
                <a:defRPr/>
              </a:pPr>
              <a:t>17/07/2013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02AF9-746B-477F-922B-2FB6FDD65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C3BB8-566D-463A-B5E6-4A98F3B3BC4F}" type="datetimeFigureOut">
              <a:rPr lang="en-US"/>
              <a:pPr>
                <a:defRPr/>
              </a:pPr>
              <a:t>17/07/2013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909E-CA5D-4A73-AFA5-DC67CB7E7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C2FFA-4955-41B9-BA28-495CB320A10B}" type="datetimeFigureOut">
              <a:rPr lang="en-US"/>
              <a:pPr>
                <a:defRPr/>
              </a:pPr>
              <a:t>17/07/2013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AF38C-27C7-4019-A259-6EBC1D812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19760-6DE9-48E4-8A57-374861836E98}" type="datetimeFigureOut">
              <a:rPr lang="en-US"/>
              <a:pPr>
                <a:defRPr/>
              </a:pPr>
              <a:t>17/07/2013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A45C2-C203-4DCE-AF6C-154479D3A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D0600-721E-4692-981F-0B1EEB41C144}" type="datetimeFigureOut">
              <a:rPr lang="en-US"/>
              <a:pPr>
                <a:defRPr/>
              </a:pPr>
              <a:t>17/07/2013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779EA-780F-4A2C-8305-1B2153C9B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BD065-3095-45AC-988C-F4DB3BD0FEE3}" type="datetimeFigureOut">
              <a:rPr lang="en-US"/>
              <a:pPr>
                <a:defRPr/>
              </a:pPr>
              <a:t>17/07/2013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C0561-1A16-4DFA-8337-56061A19F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EABEB-354C-4BE8-A6CD-B38AD5BC1F17}" type="datetimeFigureOut">
              <a:rPr lang="en-US"/>
              <a:pPr>
                <a:defRPr/>
              </a:pPr>
              <a:t>17/07/2013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E3661-419D-4D26-9ABC-922FB8142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6B511-E922-4F0A-91C3-C32AF59E8275}" type="datetimeFigureOut">
              <a:rPr lang="en-US"/>
              <a:pPr>
                <a:defRPr/>
              </a:pPr>
              <a:t>17/07/2013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6AD27-53BB-499F-8622-0A4692133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2.xml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263996B-4F49-4613-8B1B-C135F98F9441}" type="datetimeFigureOut">
              <a:rPr lang="en-US"/>
              <a:pPr>
                <a:defRPr/>
              </a:pPr>
              <a:t>17/07/2013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99B9CBF-1DC3-45B2-85FC-8D5B3696F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7" r:id="rId1"/>
    <p:sldLayoutId id="2147484268" r:id="rId2"/>
    <p:sldLayoutId id="2147484269" r:id="rId3"/>
    <p:sldLayoutId id="2147484270" r:id="rId4"/>
    <p:sldLayoutId id="2147484271" r:id="rId5"/>
    <p:sldLayoutId id="2147484272" r:id="rId6"/>
    <p:sldLayoutId id="2147484273" r:id="rId7"/>
    <p:sldLayoutId id="2147484274" r:id="rId8"/>
    <p:sldLayoutId id="2147484275" r:id="rId9"/>
    <p:sldLayoutId id="2147484276" r:id="rId10"/>
    <p:sldLayoutId id="21474842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C986F35-62CF-4DB3-9828-AA7E6F467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0" y="6561138"/>
            <a:ext cx="5435600" cy="0"/>
          </a:xfrm>
          <a:prstGeom prst="line">
            <a:avLst/>
          </a:prstGeom>
          <a:noFill/>
          <a:ln w="38100">
            <a:solidFill>
              <a:srgbClr val="CC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cs typeface="+mn-cs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 userDrawn="1"/>
        </p:nvSpPr>
        <p:spPr bwMode="auto">
          <a:xfrm>
            <a:off x="288924" y="6583363"/>
            <a:ext cx="6191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969696"/>
                </a:solidFill>
                <a:latin typeface="Arial" charset="0"/>
              </a:rPr>
              <a:t>LIFE+ Environmental Policy</a:t>
            </a:r>
            <a:r>
              <a:rPr lang="en-US" sz="1200" baseline="0" dirty="0" smtClean="0">
                <a:solidFill>
                  <a:srgbClr val="969696"/>
                </a:solidFill>
                <a:latin typeface="Arial" charset="0"/>
              </a:rPr>
              <a:t> </a:t>
            </a:r>
            <a:r>
              <a:rPr lang="en-US" sz="1200" dirty="0" smtClean="0">
                <a:solidFill>
                  <a:srgbClr val="969696"/>
                </a:solidFill>
                <a:latin typeface="Arial" charset="0"/>
              </a:rPr>
              <a:t>&amp;</a:t>
            </a:r>
            <a:r>
              <a:rPr lang="en-US" sz="1200" baseline="0" dirty="0" smtClean="0">
                <a:solidFill>
                  <a:srgbClr val="969696"/>
                </a:solidFill>
                <a:latin typeface="Arial" charset="0"/>
              </a:rPr>
              <a:t> </a:t>
            </a:r>
            <a:r>
              <a:rPr lang="en-US" sz="1200" dirty="0" smtClean="0">
                <a:solidFill>
                  <a:srgbClr val="969696"/>
                </a:solidFill>
                <a:latin typeface="Arial" charset="0"/>
              </a:rPr>
              <a:t>Governance </a:t>
            </a:r>
            <a:r>
              <a:rPr lang="en-US" sz="1200" dirty="0">
                <a:solidFill>
                  <a:srgbClr val="969696"/>
                </a:solidFill>
                <a:latin typeface="Arial" charset="0"/>
              </a:rPr>
              <a:t>project: </a:t>
            </a:r>
            <a:r>
              <a:rPr lang="en-US" sz="1200" dirty="0" smtClean="0">
                <a:solidFill>
                  <a:srgbClr val="969696"/>
                </a:solidFill>
                <a:latin typeface="Arial" charset="0"/>
              </a:rPr>
              <a:t>LIFE09</a:t>
            </a:r>
            <a:r>
              <a:rPr lang="en-US" sz="1200" baseline="0" dirty="0" smtClean="0">
                <a:solidFill>
                  <a:srgbClr val="969696"/>
                </a:solidFill>
                <a:latin typeface="Arial" charset="0"/>
              </a:rPr>
              <a:t> </a:t>
            </a:r>
            <a:r>
              <a:rPr lang="en-US" sz="1200" dirty="0" smtClean="0">
                <a:solidFill>
                  <a:srgbClr val="969696"/>
                </a:solidFill>
                <a:latin typeface="Arial" charset="0"/>
              </a:rPr>
              <a:t>ENV/GR/000300</a:t>
            </a:r>
            <a:endParaRPr lang="el-GR" sz="1200" dirty="0">
              <a:solidFill>
                <a:srgbClr val="969696"/>
              </a:solidFill>
              <a:latin typeface="Arial" charset="0"/>
            </a:endParaRPr>
          </a:p>
        </p:txBody>
      </p:sp>
      <p:pic>
        <p:nvPicPr>
          <p:cNvPr id="16" name="Picture 2" descr="esymbiosis_smaller_new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0"/>
            <a:ext cx="2466156" cy="67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8" r:id="rId1"/>
    <p:sldLayoutId id="2147484279" r:id="rId2"/>
    <p:sldLayoutId id="2147484283" r:id="rId3"/>
    <p:sldLayoutId id="2147484284" r:id="rId4"/>
    <p:sldLayoutId id="2147484286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title"/>
          </p:nvPr>
        </p:nvSpPr>
        <p:spPr>
          <a:xfrm>
            <a:off x="367190" y="2445295"/>
            <a:ext cx="8229600" cy="623665"/>
          </a:xfrm>
        </p:spPr>
        <p:txBody>
          <a:bodyPr tIns="0" anchor="ctr"/>
          <a:lstStyle/>
          <a:p>
            <a:pPr algn="ctr" eaLnBrk="1" hangingPunct="1">
              <a:lnSpc>
                <a:spcPct val="110000"/>
              </a:lnSpc>
              <a:spcBef>
                <a:spcPct val="35000"/>
              </a:spcBef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Dissemination and capacity building section of presentation</a:t>
            </a:r>
            <a:b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</a:b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(allow around 10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mins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)</a:t>
            </a:r>
            <a:endParaRPr lang="en-U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</p:txBody>
      </p:sp>
      <p:pic>
        <p:nvPicPr>
          <p:cNvPr id="32773" name="Picture 5" descr="New Picture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525" y="215900"/>
            <a:ext cx="9413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7267265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title"/>
          </p:nvPr>
        </p:nvSpPr>
        <p:spPr>
          <a:xfrm>
            <a:off x="367190" y="537083"/>
            <a:ext cx="8229600" cy="623665"/>
          </a:xfrm>
        </p:spPr>
        <p:txBody>
          <a:bodyPr tIns="0" anchor="ctr"/>
          <a:lstStyle/>
          <a:p>
            <a:pPr algn="ctr" eaLnBrk="1" hangingPunct="1">
              <a:lnSpc>
                <a:spcPct val="110000"/>
              </a:lnSpc>
              <a:spcBef>
                <a:spcPct val="35000"/>
              </a:spcBef>
              <a:defRPr/>
            </a:pP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eSymbiosis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Process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model</a:t>
            </a:r>
          </a:p>
        </p:txBody>
      </p:sp>
      <p:pic>
        <p:nvPicPr>
          <p:cNvPr id="32773" name="Picture 5" descr="New Picture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525" y="215900"/>
            <a:ext cx="9413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42333126"/>
              </p:ext>
            </p:extLst>
          </p:nvPr>
        </p:nvGraphicFramePr>
        <p:xfrm>
          <a:off x="863588" y="1944216"/>
          <a:ext cx="80010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17402867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title"/>
          </p:nvPr>
        </p:nvSpPr>
        <p:spPr>
          <a:xfrm>
            <a:off x="367190" y="537083"/>
            <a:ext cx="8229600" cy="623665"/>
          </a:xfrm>
        </p:spPr>
        <p:txBody>
          <a:bodyPr tIns="0" anchor="ctr"/>
          <a:lstStyle/>
          <a:p>
            <a:pPr algn="ctr" eaLnBrk="1" hangingPunct="1">
              <a:lnSpc>
                <a:spcPct val="110000"/>
              </a:lnSpc>
              <a:spcBef>
                <a:spcPct val="35000"/>
              </a:spcBef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Dissemination and capacity building</a:t>
            </a:r>
            <a:endParaRPr lang="en-U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</p:txBody>
      </p:sp>
      <p:pic>
        <p:nvPicPr>
          <p:cNvPr id="32773" name="Picture 5" descr="New Picture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525" y="215900"/>
            <a:ext cx="9413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58143873"/>
              </p:ext>
            </p:extLst>
          </p:nvPr>
        </p:nvGraphicFramePr>
        <p:xfrm>
          <a:off x="863600" y="1579492"/>
          <a:ext cx="80010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rved Down Arrow 1"/>
          <p:cNvSpPr/>
          <p:nvPr/>
        </p:nvSpPr>
        <p:spPr>
          <a:xfrm rot="10218258">
            <a:off x="1542644" y="4061164"/>
            <a:ext cx="6804756" cy="1800200"/>
          </a:xfrm>
          <a:prstGeom prst="curvedDownArrow">
            <a:avLst>
              <a:gd name="adj1" fmla="val 25000"/>
              <a:gd name="adj2" fmla="val 50000"/>
              <a:gd name="adj3" fmla="val 2617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5049180"/>
            <a:ext cx="30243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/>
              <a:t>Dissemination of activity and benefits increases awareness and engagement</a:t>
            </a:r>
            <a:endParaRPr lang="en-US" sz="1400" b="0" dirty="0"/>
          </a:p>
        </p:txBody>
      </p:sp>
      <p:sp>
        <p:nvSpPr>
          <p:cNvPr id="4" name="Right Arrow 3"/>
          <p:cNvSpPr/>
          <p:nvPr/>
        </p:nvSpPr>
        <p:spPr>
          <a:xfrm rot="21074310">
            <a:off x="1961743" y="2278973"/>
            <a:ext cx="4904740" cy="5040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91780" y="1538208"/>
            <a:ext cx="3384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/>
              <a:t>Greater awareness and engagement enriches available data and increases synergy opportunities 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958185263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title"/>
          </p:nvPr>
        </p:nvSpPr>
        <p:spPr>
          <a:xfrm>
            <a:off x="367190" y="537083"/>
            <a:ext cx="8229600" cy="623665"/>
          </a:xfrm>
        </p:spPr>
        <p:txBody>
          <a:bodyPr tIns="0" anchor="ctr"/>
          <a:lstStyle/>
          <a:p>
            <a:pPr algn="ctr" eaLnBrk="1" hangingPunct="1">
              <a:lnSpc>
                <a:spcPct val="110000"/>
              </a:lnSpc>
              <a:spcBef>
                <a:spcPct val="35000"/>
              </a:spcBef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Capacity building activity plan</a:t>
            </a:r>
            <a:endParaRPr lang="en-U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</p:txBody>
      </p:sp>
      <p:pic>
        <p:nvPicPr>
          <p:cNvPr id="32773" name="Picture 5" descr="New Picture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525" y="215900"/>
            <a:ext cx="9413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38200" y="1376772"/>
            <a:ext cx="7467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Initial industry awareness </a:t>
            </a:r>
            <a:r>
              <a:rPr lang="en-US" sz="1600" b="0" dirty="0" smtClean="0"/>
              <a:t>event </a:t>
            </a:r>
            <a:r>
              <a:rPr lang="en-US" sz="1600" b="0" dirty="0" smtClean="0"/>
              <a:t>(held in </a:t>
            </a:r>
            <a:r>
              <a:rPr lang="en-US" sz="1600" b="0" dirty="0" err="1" smtClean="0"/>
              <a:t>Viotia</a:t>
            </a:r>
            <a:r>
              <a:rPr lang="en-US" sz="1600" b="0" dirty="0" smtClean="0"/>
              <a:t> </a:t>
            </a:r>
            <a:r>
              <a:rPr lang="en-US" sz="1600" b="0" dirty="0" smtClean="0"/>
              <a:t>in 2012)</a:t>
            </a:r>
          </a:p>
          <a:p>
            <a:pPr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Industry update and platform launch event (planned Q4 2013)</a:t>
            </a:r>
          </a:p>
          <a:p>
            <a:pPr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Practitioner preparation events (commenced 2012, ongoing)</a:t>
            </a:r>
            <a:endParaRPr lang="en-US" sz="1600" b="0" dirty="0" smtClean="0"/>
          </a:p>
          <a:p>
            <a:pPr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Ongoing demonstrations and engagement </a:t>
            </a:r>
            <a:r>
              <a:rPr lang="en-US" sz="1600" b="0" dirty="0" smtClean="0"/>
              <a:t>(planned first half of </a:t>
            </a:r>
            <a:r>
              <a:rPr lang="en-US" sz="1600" b="0" dirty="0" smtClean="0"/>
              <a:t>2014)</a:t>
            </a:r>
            <a:endParaRPr lang="en-US" sz="1600" b="0" dirty="0" smtClean="0"/>
          </a:p>
          <a:p>
            <a:pPr lvl="1"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With </a:t>
            </a:r>
            <a:r>
              <a:rPr lang="en-US" sz="1600" b="0" dirty="0" smtClean="0"/>
              <a:t>industries (separately and mixed)</a:t>
            </a:r>
            <a:endParaRPr lang="en-US" sz="1600" b="0" dirty="0" smtClean="0"/>
          </a:p>
          <a:p>
            <a:pPr lvl="1"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With </a:t>
            </a:r>
            <a:r>
              <a:rPr lang="en-US" sz="1600" b="0" dirty="0" smtClean="0"/>
              <a:t>stakeholders (local government, industry bodies </a:t>
            </a:r>
            <a:r>
              <a:rPr lang="en-US" sz="1600" b="0" dirty="0" err="1" smtClean="0"/>
              <a:t>etc</a:t>
            </a:r>
            <a:r>
              <a:rPr lang="en-US" sz="1600" b="0" dirty="0" smtClean="0"/>
              <a:t>)</a:t>
            </a:r>
            <a:endParaRPr lang="en-US" sz="1600" b="0" dirty="0" smtClean="0"/>
          </a:p>
          <a:p>
            <a:pPr algn="l">
              <a:spcAft>
                <a:spcPts val="1200"/>
              </a:spcAft>
              <a:buFont typeface="Arial"/>
              <a:buChar char="•"/>
            </a:pPr>
            <a:r>
              <a:rPr lang="en-US" sz="1600" b="0" dirty="0"/>
              <a:t>Published </a:t>
            </a:r>
            <a:r>
              <a:rPr lang="en-US" sz="1600" b="0" dirty="0" smtClean="0"/>
              <a:t>information to demonstrate value </a:t>
            </a:r>
            <a:r>
              <a:rPr lang="en-US" sz="1600" b="0" dirty="0"/>
              <a:t>of the </a:t>
            </a:r>
            <a:r>
              <a:rPr lang="en-US" sz="1600" b="0" dirty="0" smtClean="0"/>
              <a:t>network</a:t>
            </a:r>
          </a:p>
          <a:p>
            <a:pPr lvl="1"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Success stories, analysis of network performance</a:t>
            </a:r>
            <a:endParaRPr lang="en-US" sz="1600" b="0" dirty="0"/>
          </a:p>
          <a:p>
            <a:pPr lvl="1"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Articles </a:t>
            </a:r>
            <a:r>
              <a:rPr lang="en-US" sz="1600" b="0" dirty="0"/>
              <a:t>for selected trade/non-trade </a:t>
            </a:r>
            <a:r>
              <a:rPr lang="en-US" sz="1600" b="0" dirty="0" smtClean="0"/>
              <a:t>press (from Q4 2013)</a:t>
            </a:r>
          </a:p>
          <a:p>
            <a:pPr lvl="1"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Via </a:t>
            </a:r>
            <a:r>
              <a:rPr lang="en-US" sz="1600" b="0" dirty="0" err="1"/>
              <a:t>eSymbiosis</a:t>
            </a:r>
            <a:r>
              <a:rPr lang="en-US" sz="1600" b="0" dirty="0"/>
              <a:t> portal and social media </a:t>
            </a:r>
            <a:r>
              <a:rPr lang="en-US" sz="1600" b="0" dirty="0" smtClean="0"/>
              <a:t>(from Q1 2014)</a:t>
            </a:r>
            <a:endParaRPr lang="en-US" sz="1600" b="0" dirty="0"/>
          </a:p>
          <a:p>
            <a:pPr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Concluding </a:t>
            </a:r>
            <a:r>
              <a:rPr lang="en-US" sz="1600" b="0" dirty="0" smtClean="0"/>
              <a:t>conference, </a:t>
            </a:r>
            <a:r>
              <a:rPr lang="en-US" sz="1600" b="0" dirty="0" smtClean="0"/>
              <a:t>(Q3 2014)</a:t>
            </a:r>
            <a:endParaRPr lang="en-US" sz="1600" b="0" dirty="0" smtClean="0"/>
          </a:p>
          <a:p>
            <a:pPr lvl="1"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International </a:t>
            </a:r>
            <a:r>
              <a:rPr lang="en-US" sz="1600" b="0" dirty="0" smtClean="0"/>
              <a:t>context, wider </a:t>
            </a:r>
            <a:r>
              <a:rPr lang="en-US" sz="1600" b="0" dirty="0" smtClean="0"/>
              <a:t>IS stakeholder group</a:t>
            </a:r>
          </a:p>
          <a:p>
            <a:pPr algn="l">
              <a:spcAft>
                <a:spcPts val="1200"/>
              </a:spcAft>
            </a:pP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667267265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title"/>
          </p:nvPr>
        </p:nvSpPr>
        <p:spPr>
          <a:xfrm>
            <a:off x="367190" y="537083"/>
            <a:ext cx="8229600" cy="623665"/>
          </a:xfrm>
        </p:spPr>
        <p:txBody>
          <a:bodyPr tIns="0" anchor="ctr"/>
          <a:lstStyle/>
          <a:p>
            <a:pPr algn="ctr" eaLnBrk="1" hangingPunct="1">
              <a:lnSpc>
                <a:spcPct val="110000"/>
              </a:lnSpc>
              <a:spcBef>
                <a:spcPct val="35000"/>
              </a:spcBef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Launch event format</a:t>
            </a:r>
            <a:endParaRPr lang="en-U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</p:txBody>
      </p:sp>
      <p:pic>
        <p:nvPicPr>
          <p:cNvPr id="32773" name="Picture 5" descr="New Picture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525" y="215900"/>
            <a:ext cx="9413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38200" y="1526589"/>
            <a:ext cx="7467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  <a:buFont typeface="Arial"/>
              <a:buChar char="•"/>
            </a:pPr>
            <a:endParaRPr lang="en-US" sz="1600" b="0" dirty="0" smtClean="0"/>
          </a:p>
          <a:p>
            <a:pPr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Full day event (6 hours), including coffee and lunch breaks</a:t>
            </a:r>
          </a:p>
          <a:p>
            <a:pPr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Keynote address by ‘sponsor’ politician or industry leader</a:t>
            </a:r>
          </a:p>
          <a:p>
            <a:pPr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Overview of the IS network and benefits to members</a:t>
            </a:r>
          </a:p>
          <a:p>
            <a:pPr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Description of available support, introducing </a:t>
            </a:r>
            <a:r>
              <a:rPr lang="en-US" sz="1600" b="0" dirty="0" err="1" smtClean="0"/>
              <a:t>eSymbiosis</a:t>
            </a:r>
            <a:endParaRPr lang="en-US" sz="1600" b="0" dirty="0" smtClean="0"/>
          </a:p>
          <a:p>
            <a:pPr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High level demonstration of </a:t>
            </a:r>
            <a:r>
              <a:rPr lang="en-US" sz="1600" b="0" dirty="0" err="1" smtClean="0"/>
              <a:t>eSymbiosis</a:t>
            </a:r>
            <a:r>
              <a:rPr lang="en-US" sz="1600" b="0" dirty="0" smtClean="0"/>
              <a:t> platform </a:t>
            </a:r>
          </a:p>
          <a:p>
            <a:pPr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Includes 1 hour workshop activity to show how the IS network works</a:t>
            </a:r>
          </a:p>
          <a:p>
            <a:pPr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Feedback and outputs from the workshop</a:t>
            </a:r>
          </a:p>
          <a:p>
            <a:pPr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Q&amp;A session with the </a:t>
            </a:r>
            <a:r>
              <a:rPr lang="en-US" sz="1600" b="0" dirty="0" err="1" smtClean="0"/>
              <a:t>eSymbiosis</a:t>
            </a:r>
            <a:r>
              <a:rPr lang="en-US" sz="1600" b="0" dirty="0" smtClean="0"/>
              <a:t> team</a:t>
            </a:r>
          </a:p>
          <a:p>
            <a:pPr algn="l">
              <a:spcAft>
                <a:spcPts val="1200"/>
              </a:spcAft>
            </a:pP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459853776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title"/>
          </p:nvPr>
        </p:nvSpPr>
        <p:spPr>
          <a:xfrm>
            <a:off x="367190" y="537083"/>
            <a:ext cx="8229600" cy="623665"/>
          </a:xfrm>
        </p:spPr>
        <p:txBody>
          <a:bodyPr tIns="0" anchor="ctr"/>
          <a:lstStyle/>
          <a:p>
            <a:pPr algn="ctr" eaLnBrk="1" hangingPunct="1">
              <a:lnSpc>
                <a:spcPct val="110000"/>
              </a:lnSpc>
              <a:spcBef>
                <a:spcPct val="35000"/>
              </a:spcBef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Launch event logistics</a:t>
            </a:r>
            <a:endParaRPr lang="en-U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</p:txBody>
      </p:sp>
      <p:pic>
        <p:nvPicPr>
          <p:cNvPr id="32773" name="Picture 5" descr="New Picture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525" y="215900"/>
            <a:ext cx="9413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3568" y="1448780"/>
            <a:ext cx="8162292" cy="489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Target audience</a:t>
            </a:r>
            <a:r>
              <a:rPr lang="en-US" sz="1600" b="0" dirty="0"/>
              <a:t> </a:t>
            </a:r>
            <a:r>
              <a:rPr lang="en-US" sz="1600" b="0" i="1" dirty="0"/>
              <a:t>(initial </a:t>
            </a:r>
            <a:r>
              <a:rPr lang="en-US" sz="1600" b="0" i="1" dirty="0" smtClean="0"/>
              <a:t>‘long list’ for invitations compiled, final list to be confirmed)</a:t>
            </a:r>
          </a:p>
          <a:p>
            <a:pPr lvl="1"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80 industry attendees 	</a:t>
            </a:r>
          </a:p>
          <a:p>
            <a:pPr lvl="1"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20 politicians/others</a:t>
            </a:r>
          </a:p>
          <a:p>
            <a:pPr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Advance awareness campaign </a:t>
            </a:r>
            <a:r>
              <a:rPr lang="en-US" sz="1600" b="0" i="1" dirty="0" smtClean="0"/>
              <a:t>(plan drafted, to be </a:t>
            </a:r>
            <a:r>
              <a:rPr lang="en-US" sz="1600" b="0" i="1" dirty="0" err="1" smtClean="0"/>
              <a:t>finalised</a:t>
            </a:r>
            <a:r>
              <a:rPr lang="en-US" sz="1600" b="0" i="1" dirty="0" smtClean="0"/>
              <a:t>)</a:t>
            </a:r>
          </a:p>
          <a:p>
            <a:pPr lvl="1"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3 month lead in to event using email, social media and press</a:t>
            </a:r>
          </a:p>
          <a:p>
            <a:pPr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Venue</a:t>
            </a:r>
            <a:r>
              <a:rPr lang="en-US" sz="1600" b="0" i="1" dirty="0" smtClean="0"/>
              <a:t> (alternatives identified, selected venue to be confirmed)</a:t>
            </a:r>
          </a:p>
          <a:p>
            <a:pPr lvl="1" algn="l">
              <a:spcAft>
                <a:spcPts val="1200"/>
              </a:spcAft>
              <a:buFont typeface="Arial"/>
              <a:buChar char="•"/>
            </a:pPr>
            <a:r>
              <a:rPr lang="en-US" sz="1600" b="0" dirty="0"/>
              <a:t>W</a:t>
            </a:r>
            <a:r>
              <a:rPr lang="en-US" sz="1600" b="0" dirty="0" smtClean="0"/>
              <a:t>ithin the region, to make travel easier for attendees</a:t>
            </a:r>
          </a:p>
          <a:p>
            <a:pPr lvl="1"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Single room but able to break into smaller groups for workshop sessions</a:t>
            </a:r>
          </a:p>
          <a:p>
            <a:pPr lvl="1"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Broadband connection essential for system demonstration </a:t>
            </a:r>
          </a:p>
          <a:p>
            <a:pPr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Collateral </a:t>
            </a:r>
            <a:r>
              <a:rPr lang="en-US" sz="1600" b="0" i="1" dirty="0"/>
              <a:t>(plan </a:t>
            </a:r>
            <a:r>
              <a:rPr lang="en-US" sz="1600" b="0" i="1" dirty="0" smtClean="0"/>
              <a:t>complete, content to be </a:t>
            </a:r>
            <a:r>
              <a:rPr lang="en-US" sz="1600" b="0" i="1" dirty="0" err="1" smtClean="0"/>
              <a:t>finalised</a:t>
            </a:r>
            <a:r>
              <a:rPr lang="en-US" sz="1600" b="0" i="1" dirty="0" smtClean="0"/>
              <a:t>)</a:t>
            </a:r>
            <a:endParaRPr lang="en-US" sz="1600" b="0" i="1" dirty="0"/>
          </a:p>
          <a:p>
            <a:pPr lvl="1"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Hard copy to support presentations (in Greek and English)</a:t>
            </a:r>
          </a:p>
          <a:p>
            <a:pPr lvl="1" algn="l">
              <a:spcAft>
                <a:spcPts val="1200"/>
              </a:spcAft>
              <a:buFont typeface="Arial"/>
              <a:buChar char="•"/>
            </a:pPr>
            <a:r>
              <a:rPr lang="en-US" sz="1600" b="0" dirty="0" smtClean="0"/>
              <a:t>Consistent with look and feel of </a:t>
            </a:r>
            <a:r>
              <a:rPr lang="en-US" sz="1600" b="0" dirty="0" err="1" smtClean="0"/>
              <a:t>eSymbiosis</a:t>
            </a:r>
            <a:r>
              <a:rPr lang="en-US" sz="1600" b="0" dirty="0" smtClean="0"/>
              <a:t> platform</a:t>
            </a:r>
          </a:p>
        </p:txBody>
      </p:sp>
    </p:spTree>
    <p:extLst>
      <p:ext uri="{BB962C8B-B14F-4D97-AF65-F5344CB8AC3E}">
        <p14:creationId xmlns:p14="http://schemas.microsoft.com/office/powerpoint/2010/main" val="3398347105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</Template>
  <TotalTime>6633</TotalTime>
  <Words>291</Words>
  <Application>Microsoft Macintosh PowerPoint</Application>
  <PresentationFormat>On-screen Show (4:3)</PresentationFormat>
  <Paragraphs>59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Custom Design</vt:lpstr>
      <vt:lpstr>Flow</vt:lpstr>
      <vt:lpstr>Dissemination and capacity building section of presentation (allow around 10 mins)</vt:lpstr>
      <vt:lpstr>eSymbiosis Process model</vt:lpstr>
      <vt:lpstr>Dissemination and capacity building</vt:lpstr>
      <vt:lpstr>Capacity building activity plan</vt:lpstr>
      <vt:lpstr>Launch event format</vt:lpstr>
      <vt:lpstr>Launch event logistics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Stella</dc:creator>
  <cp:lastModifiedBy>Paul Innes</cp:lastModifiedBy>
  <cp:revision>694</cp:revision>
  <cp:lastPrinted>1601-01-01T00:00:00Z</cp:lastPrinted>
  <dcterms:created xsi:type="dcterms:W3CDTF">2012-12-21T05:56:08Z</dcterms:created>
  <dcterms:modified xsi:type="dcterms:W3CDTF">2013-07-17T10:46:09Z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